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8" r:id="rId3"/>
    <p:sldId id="259" r:id="rId4"/>
    <p:sldId id="260" r:id="rId5"/>
    <p:sldId id="261" r:id="rId6"/>
    <p:sldId id="262" r:id="rId7"/>
    <p:sldId id="263" r:id="rId8"/>
    <p:sldId id="265" r:id="rId9"/>
    <p:sldId id="266" r:id="rId10"/>
    <p:sldId id="272" r:id="rId11"/>
    <p:sldId id="267" r:id="rId12"/>
    <p:sldId id="268"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D1B54-A17A-4ED3-AA82-2698EE78145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10CD9A19-51A7-4FED-AB6B-C8C146942E0C}">
      <dgm:prSet phldrT="[Text]"/>
      <dgm:spPr>
        <a:solidFill>
          <a:srgbClr val="002060"/>
        </a:solidFill>
      </dgm:spPr>
      <dgm:t>
        <a:bodyPr/>
        <a:lstStyle/>
        <a:p>
          <a:pPr algn="ctr"/>
          <a:r>
            <a:rPr lang="en-IN" b="1" dirty="0">
              <a:solidFill>
                <a:schemeClr val="accent2"/>
              </a:solidFill>
            </a:rPr>
            <a:t>Importing the Dataset</a:t>
          </a:r>
        </a:p>
      </dgm:t>
    </dgm:pt>
    <dgm:pt modelId="{2DCB939F-D84D-4CD3-B48A-0BF2E70D7B42}" type="parTrans" cxnId="{EB6F26C3-8197-4AAA-93F9-44F9A3F21DA9}">
      <dgm:prSet/>
      <dgm:spPr/>
      <dgm:t>
        <a:bodyPr/>
        <a:lstStyle/>
        <a:p>
          <a:pPr algn="ctr"/>
          <a:endParaRPr lang="en-IN"/>
        </a:p>
      </dgm:t>
    </dgm:pt>
    <dgm:pt modelId="{8DF58CF6-3967-46E4-B3BB-2C3DBAB2CFC6}" type="sibTrans" cxnId="{EB6F26C3-8197-4AAA-93F9-44F9A3F21DA9}">
      <dgm:prSet/>
      <dgm:spPr>
        <a:solidFill>
          <a:srgbClr val="002060"/>
        </a:solidFill>
      </dgm:spPr>
      <dgm:t>
        <a:bodyPr/>
        <a:lstStyle/>
        <a:p>
          <a:pPr algn="ctr"/>
          <a:endParaRPr lang="en-IN"/>
        </a:p>
      </dgm:t>
    </dgm:pt>
    <dgm:pt modelId="{48DC02B7-EC5A-441B-A283-1CE646C8A709}">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gm:t>
    </dgm:pt>
    <dgm:pt modelId="{B892FFA5-3445-4934-8D47-752BDD733159}" type="parTrans" cxnId="{A1C11F6F-693D-48C0-A74D-3DB24BC59CB6}">
      <dgm:prSet/>
      <dgm:spPr/>
      <dgm:t>
        <a:bodyPr/>
        <a:lstStyle/>
        <a:p>
          <a:pPr algn="ctr"/>
          <a:endParaRPr lang="en-IN"/>
        </a:p>
      </dgm:t>
    </dgm:pt>
    <dgm:pt modelId="{A0810137-CE30-41FA-A482-B9E3690F1CBC}" type="sibTrans" cxnId="{A1C11F6F-693D-48C0-A74D-3DB24BC59CB6}">
      <dgm:prSet/>
      <dgm:spPr>
        <a:solidFill>
          <a:srgbClr val="002060"/>
        </a:solidFill>
      </dgm:spPr>
      <dgm:t>
        <a:bodyPr/>
        <a:lstStyle/>
        <a:p>
          <a:pPr algn="ctr"/>
          <a:endParaRPr lang="en-IN"/>
        </a:p>
      </dgm:t>
    </dgm:pt>
    <dgm:pt modelId="{613C0C8B-5F31-469C-A679-CBBCA967FE26}">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gm:t>
    </dgm:pt>
    <dgm:pt modelId="{840EE829-C88F-4813-AD63-A31ECBC378CB}" type="parTrans" cxnId="{2B66B4FA-4032-4D00-BE5E-3D51042F2F2B}">
      <dgm:prSet/>
      <dgm:spPr/>
      <dgm:t>
        <a:bodyPr/>
        <a:lstStyle/>
        <a:p>
          <a:pPr algn="ctr"/>
          <a:endParaRPr lang="en-IN"/>
        </a:p>
      </dgm:t>
    </dgm:pt>
    <dgm:pt modelId="{C221132A-3BDE-4E29-B2BB-4E5EFF8E7FDE}" type="sibTrans" cxnId="{2B66B4FA-4032-4D00-BE5E-3D51042F2F2B}">
      <dgm:prSet/>
      <dgm:spPr>
        <a:solidFill>
          <a:srgbClr val="002060"/>
        </a:solidFill>
      </dgm:spPr>
      <dgm:t>
        <a:bodyPr/>
        <a:lstStyle/>
        <a:p>
          <a:pPr algn="ctr"/>
          <a:endParaRPr lang="en-IN"/>
        </a:p>
      </dgm:t>
    </dgm:pt>
    <dgm:pt modelId="{336F68F5-DD11-4678-92C8-872992FF03B1}">
      <dgm:prSet phldrT="[Text]"/>
      <dgm:spPr>
        <a:solidFill>
          <a:srgbClr val="002060"/>
        </a:solidFill>
      </dgm:spPr>
      <dgm:t>
        <a:bodyPr/>
        <a:lstStyle/>
        <a:p>
          <a:pPr algn="ctr"/>
          <a:r>
            <a:rPr lang="en-IN" b="1" dirty="0">
              <a:solidFill>
                <a:schemeClr val="accent2"/>
              </a:solidFill>
            </a:rPr>
            <a:t>Data Cleaning</a:t>
          </a:r>
        </a:p>
      </dgm:t>
    </dgm:pt>
    <dgm:pt modelId="{FAFF006D-C1A9-4FC7-BB60-3993704A1908}" type="parTrans" cxnId="{518F46AB-3AF5-4832-8958-C3D5CF586B0D}">
      <dgm:prSet/>
      <dgm:spPr/>
      <dgm:t>
        <a:bodyPr/>
        <a:lstStyle/>
        <a:p>
          <a:pPr algn="ctr"/>
          <a:endParaRPr lang="en-IN"/>
        </a:p>
      </dgm:t>
    </dgm:pt>
    <dgm:pt modelId="{34B6827F-9557-40B6-BEC5-9676FEDFAB70}" type="sibTrans" cxnId="{518F46AB-3AF5-4832-8958-C3D5CF586B0D}">
      <dgm:prSet/>
      <dgm:spPr>
        <a:solidFill>
          <a:srgbClr val="002060"/>
        </a:solidFill>
      </dgm:spPr>
      <dgm:t>
        <a:bodyPr/>
        <a:lstStyle/>
        <a:p>
          <a:pPr algn="ctr"/>
          <a:endParaRPr lang="en-IN"/>
        </a:p>
      </dgm:t>
    </dgm:pt>
    <dgm:pt modelId="{C22E3E23-BFDA-46D2-A0FB-9D074C126C06}">
      <dgm:prSet phldrT="[Text]"/>
      <dgm:spPr>
        <a:solidFill>
          <a:srgbClr val="002060"/>
        </a:solidFill>
      </dgm:spPr>
      <dgm:t>
        <a:bodyPr/>
        <a:lstStyle/>
        <a:p>
          <a:pPr algn="ctr"/>
          <a:r>
            <a:rPr lang="en-IN" b="1" dirty="0">
              <a:solidFill>
                <a:schemeClr val="accent2"/>
              </a:solidFill>
            </a:rPr>
            <a:t>Exploratory Data Analysis</a:t>
          </a:r>
        </a:p>
      </dgm:t>
    </dgm:pt>
    <dgm:pt modelId="{3CF486A9-8828-4EE4-BAE4-D8DD6FB44529}" type="parTrans" cxnId="{536663AE-BF0B-4A30-9103-57840B08B6DC}">
      <dgm:prSet/>
      <dgm:spPr/>
      <dgm:t>
        <a:bodyPr/>
        <a:lstStyle/>
        <a:p>
          <a:pPr algn="ctr"/>
          <a:endParaRPr lang="en-IN"/>
        </a:p>
      </dgm:t>
    </dgm:pt>
    <dgm:pt modelId="{15C3D691-8792-4991-87F7-DCB267C343E8}" type="sibTrans" cxnId="{536663AE-BF0B-4A30-9103-57840B08B6DC}">
      <dgm:prSet/>
      <dgm:spPr>
        <a:solidFill>
          <a:srgbClr val="002060"/>
        </a:solidFill>
      </dgm:spPr>
      <dgm:t>
        <a:bodyPr/>
        <a:lstStyle/>
        <a:p>
          <a:pPr algn="ctr"/>
          <a:endParaRPr lang="en-IN"/>
        </a:p>
      </dgm:t>
    </dgm:pt>
    <dgm:pt modelId="{C2E68D9D-F736-4A53-8D0B-EC3A7D0F389F}">
      <dgm:prSet/>
      <dgm:spPr>
        <a:solidFill>
          <a:srgbClr val="002060"/>
        </a:solidFill>
      </dgm:spPr>
      <dgm:t>
        <a:bodyPr/>
        <a:lstStyle/>
        <a:p>
          <a:pPr algn="ctr"/>
          <a:r>
            <a:rPr lang="en-IN" b="1" dirty="0">
              <a:solidFill>
                <a:schemeClr val="accent2"/>
              </a:solidFill>
            </a:rPr>
            <a:t>Data Preparation</a:t>
          </a:r>
        </a:p>
      </dgm:t>
    </dgm:pt>
    <dgm:pt modelId="{7DB56314-6AFD-4767-BB43-15B0B824E983}" type="parTrans" cxnId="{5FB2E097-AE5E-4CE4-A12A-259549289C80}">
      <dgm:prSet/>
      <dgm:spPr/>
      <dgm:t>
        <a:bodyPr/>
        <a:lstStyle/>
        <a:p>
          <a:pPr algn="ctr"/>
          <a:endParaRPr lang="en-IN"/>
        </a:p>
      </dgm:t>
    </dgm:pt>
    <dgm:pt modelId="{3BEFB06C-5F72-41EB-886A-B25DED3FA2D2}" type="sibTrans" cxnId="{5FB2E097-AE5E-4CE4-A12A-259549289C80}">
      <dgm:prSet/>
      <dgm:spPr>
        <a:solidFill>
          <a:srgbClr val="002060"/>
        </a:solidFill>
      </dgm:spPr>
      <dgm:t>
        <a:bodyPr/>
        <a:lstStyle/>
        <a:p>
          <a:pPr algn="ctr"/>
          <a:endParaRPr lang="en-IN"/>
        </a:p>
      </dgm:t>
    </dgm:pt>
    <dgm:pt modelId="{37EC7A0C-303B-4592-A1CC-D254D4B7CF4E}">
      <dgm:prSet/>
      <dgm:spPr>
        <a:solidFill>
          <a:srgbClr val="002060"/>
        </a:solidFill>
      </dgm:spPr>
      <dgm:t>
        <a:bodyPr/>
        <a:lstStyle/>
        <a:p>
          <a:pPr algn="ctr"/>
          <a:r>
            <a:rPr lang="en-IN" b="1" dirty="0">
              <a:solidFill>
                <a:schemeClr val="accent2"/>
              </a:solidFill>
            </a:rPr>
            <a:t>Under sampling Dataset / Reducing Imbalance</a:t>
          </a:r>
        </a:p>
      </dgm:t>
    </dgm:pt>
    <dgm:pt modelId="{68D1C30F-ACDE-4A74-967B-6C4899D07DA7}" type="parTrans" cxnId="{9A8F2847-582C-402A-A3AB-87B7EEA2A5B0}">
      <dgm:prSet/>
      <dgm:spPr/>
      <dgm:t>
        <a:bodyPr/>
        <a:lstStyle/>
        <a:p>
          <a:pPr algn="ctr"/>
          <a:endParaRPr lang="en-IN"/>
        </a:p>
      </dgm:t>
    </dgm:pt>
    <dgm:pt modelId="{8E868655-68F2-46F4-BB03-6456476C9FE5}" type="sibTrans" cxnId="{9A8F2847-582C-402A-A3AB-87B7EEA2A5B0}">
      <dgm:prSet/>
      <dgm:spPr>
        <a:solidFill>
          <a:srgbClr val="002060"/>
        </a:solidFill>
      </dgm:spPr>
      <dgm:t>
        <a:bodyPr/>
        <a:lstStyle/>
        <a:p>
          <a:pPr algn="ctr"/>
          <a:endParaRPr lang="en-IN"/>
        </a:p>
      </dgm:t>
    </dgm:pt>
    <dgm:pt modelId="{F429FF5A-BFD1-4665-9427-B0DC9DA0842D}">
      <dgm:prSet/>
      <dgm:spPr>
        <a:solidFill>
          <a:srgbClr val="002060"/>
        </a:solidFill>
      </dgm:spPr>
      <dgm:t>
        <a:bodyPr/>
        <a:lstStyle/>
        <a:p>
          <a:pPr algn="ctr"/>
          <a:r>
            <a:rPr lang="en-IN" b="1" dirty="0">
              <a:solidFill>
                <a:schemeClr val="accent2"/>
              </a:solidFill>
            </a:rPr>
            <a:t>Model Building</a:t>
          </a:r>
        </a:p>
      </dgm:t>
    </dgm:pt>
    <dgm:pt modelId="{B06C603F-C8C2-440D-B0A7-BEDD6E4DA30E}" type="parTrans" cxnId="{7147296A-AADD-454E-9633-62CEC44C5412}">
      <dgm:prSet/>
      <dgm:spPr/>
      <dgm:t>
        <a:bodyPr/>
        <a:lstStyle/>
        <a:p>
          <a:pPr algn="ctr"/>
          <a:endParaRPr lang="en-IN"/>
        </a:p>
      </dgm:t>
    </dgm:pt>
    <dgm:pt modelId="{024F483C-D4A1-49B2-9503-AA01C42A15B7}" type="sibTrans" cxnId="{7147296A-AADD-454E-9633-62CEC44C5412}">
      <dgm:prSet/>
      <dgm:spPr>
        <a:solidFill>
          <a:srgbClr val="002060"/>
        </a:solidFill>
      </dgm:spPr>
      <dgm:t>
        <a:bodyPr/>
        <a:lstStyle/>
        <a:p>
          <a:pPr algn="ctr"/>
          <a:endParaRPr lang="en-IN"/>
        </a:p>
      </dgm:t>
    </dgm:pt>
    <dgm:pt modelId="{C5504373-BF74-481B-806E-59F167A64550}">
      <dgm:prSet/>
      <dgm:spPr>
        <a:solidFill>
          <a:srgbClr val="002060"/>
        </a:solidFill>
      </dgm:spPr>
      <dgm:t>
        <a:bodyPr/>
        <a:lstStyle/>
        <a:p>
          <a:pPr algn="ctr"/>
          <a:r>
            <a:rPr lang="en-IN" b="1" dirty="0">
              <a:solidFill>
                <a:schemeClr val="accent2"/>
              </a:solidFill>
            </a:rPr>
            <a:t>Feature Selection &amp; Hyperparameter Tuning</a:t>
          </a:r>
        </a:p>
      </dgm:t>
    </dgm:pt>
    <dgm:pt modelId="{F1E540B3-3AF8-427F-818C-8257FD71DB60}" type="parTrans" cxnId="{C060D528-4AEF-416F-BAC5-F1E69C0BF91C}">
      <dgm:prSet/>
      <dgm:spPr/>
      <dgm:t>
        <a:bodyPr/>
        <a:lstStyle/>
        <a:p>
          <a:pPr algn="ctr"/>
          <a:endParaRPr lang="en-IN"/>
        </a:p>
      </dgm:t>
    </dgm:pt>
    <dgm:pt modelId="{63D08D33-83C8-4CE6-A278-10FAFBD4C10A}" type="sibTrans" cxnId="{C060D528-4AEF-416F-BAC5-F1E69C0BF91C}">
      <dgm:prSet/>
      <dgm:spPr>
        <a:solidFill>
          <a:srgbClr val="002060"/>
        </a:solidFill>
      </dgm:spPr>
      <dgm:t>
        <a:bodyPr/>
        <a:lstStyle/>
        <a:p>
          <a:pPr algn="ctr"/>
          <a:endParaRPr lang="en-IN"/>
        </a:p>
      </dgm:t>
    </dgm:pt>
    <dgm:pt modelId="{A9BAAC76-74A7-42D6-9D0C-512BAFA72623}">
      <dgm:prSet/>
      <dgm:spPr>
        <a:solidFill>
          <a:srgbClr val="002060"/>
        </a:solidFill>
      </dgm:spPr>
      <dgm:t>
        <a:bodyPr/>
        <a:lstStyle/>
        <a:p>
          <a:pPr algn="ctr"/>
          <a:r>
            <a:rPr lang="en-IN" b="1" dirty="0">
              <a:solidFill>
                <a:schemeClr val="accent2"/>
              </a:solidFill>
            </a:rPr>
            <a:t>User Interface Development &amp; Integration of Front &amp; Backend</a:t>
          </a:r>
        </a:p>
      </dgm:t>
    </dgm:pt>
    <dgm:pt modelId="{1CBEC8B8-8DDF-43A1-BC9F-735D19A2AC3F}" type="parTrans" cxnId="{B1CE1FEB-1864-4C84-A669-D09729B0B02C}">
      <dgm:prSet/>
      <dgm:spPr/>
      <dgm:t>
        <a:bodyPr/>
        <a:lstStyle/>
        <a:p>
          <a:pPr algn="ctr"/>
          <a:endParaRPr lang="en-IN"/>
        </a:p>
      </dgm:t>
    </dgm:pt>
    <dgm:pt modelId="{C3B7C2A5-3DE1-43D3-A472-55196DDBC0B2}" type="sibTrans" cxnId="{B1CE1FEB-1864-4C84-A669-D09729B0B02C}">
      <dgm:prSet/>
      <dgm:spPr>
        <a:solidFill>
          <a:srgbClr val="002060"/>
        </a:solidFill>
      </dgm:spPr>
      <dgm:t>
        <a:bodyPr/>
        <a:lstStyle/>
        <a:p>
          <a:pPr algn="ctr"/>
          <a:endParaRPr lang="en-IN"/>
        </a:p>
      </dgm:t>
    </dgm:pt>
    <dgm:pt modelId="{F32F0A5B-BBB3-49D0-8BA1-93912B3EDED7}">
      <dgm:prSet/>
      <dgm:spPr>
        <a:solidFill>
          <a:srgbClr val="002060"/>
        </a:solidFill>
      </dgm:spPr>
      <dgm:t>
        <a:bodyPr/>
        <a:lstStyle/>
        <a:p>
          <a:pPr algn="ctr"/>
          <a:r>
            <a:rPr lang="en-IN" b="1" dirty="0">
              <a:solidFill>
                <a:schemeClr val="accent2"/>
              </a:solidFill>
            </a:rPr>
            <a:t>Deployment</a:t>
          </a:r>
        </a:p>
      </dgm:t>
    </dgm:pt>
    <dgm:pt modelId="{ABCE9DF4-8B85-4828-994E-D80780BF7D77}" type="parTrans" cxnId="{17CAA24B-1701-4305-9DA9-EEA27B80E597}">
      <dgm:prSet/>
      <dgm:spPr/>
      <dgm:t>
        <a:bodyPr/>
        <a:lstStyle/>
        <a:p>
          <a:pPr algn="ctr"/>
          <a:endParaRPr lang="en-IN"/>
        </a:p>
      </dgm:t>
    </dgm:pt>
    <dgm:pt modelId="{A5E63A9A-DBC7-450D-B36D-FBE7FC619EF3}" type="sibTrans" cxnId="{17CAA24B-1701-4305-9DA9-EEA27B80E597}">
      <dgm:prSet/>
      <dgm:spPr/>
      <dgm:t>
        <a:bodyPr/>
        <a:lstStyle/>
        <a:p>
          <a:pPr algn="ctr"/>
          <a:endParaRPr lang="en-IN"/>
        </a:p>
      </dgm:t>
    </dgm:pt>
    <dgm:pt modelId="{6FDA557E-681E-4062-A86F-0BFD3618E573}">
      <dgm:prSet/>
      <dgm:spPr>
        <a:solidFill>
          <a:srgbClr val="002060"/>
        </a:solidFill>
      </dgm:spPr>
      <dgm:t>
        <a:bodyPr/>
        <a:lstStyle/>
        <a:p>
          <a:r>
            <a:rPr lang="en-US" b="1" dirty="0">
              <a:solidFill>
                <a:schemeClr val="accent2"/>
              </a:solidFill>
            </a:rPr>
            <a:t>Start Application &amp; Fill Inputs</a:t>
          </a:r>
          <a:endParaRPr lang="en-IN" b="1" dirty="0">
            <a:solidFill>
              <a:schemeClr val="accent2"/>
            </a:solidFill>
          </a:endParaRPr>
        </a:p>
      </dgm:t>
    </dgm:pt>
    <dgm:pt modelId="{52604E6F-073C-4912-A8E2-CE83AC496B98}" type="parTrans" cxnId="{1E80985B-5827-46B0-A635-51A833A44772}">
      <dgm:prSet/>
      <dgm:spPr/>
      <dgm:t>
        <a:bodyPr/>
        <a:lstStyle/>
        <a:p>
          <a:endParaRPr lang="en-IN"/>
        </a:p>
      </dgm:t>
    </dgm:pt>
    <dgm:pt modelId="{19CEE2AA-B070-4809-AD31-D20FDDF5C293}" type="sibTrans" cxnId="{1E80985B-5827-46B0-A635-51A833A44772}">
      <dgm:prSet/>
      <dgm:spPr/>
      <dgm:t>
        <a:bodyPr/>
        <a:lstStyle/>
        <a:p>
          <a:endParaRPr lang="en-IN"/>
        </a:p>
      </dgm:t>
    </dgm:pt>
    <dgm:pt modelId="{94287552-5423-4C79-B21E-D76B9B3DED72}">
      <dgm:prSet/>
      <dgm:spPr>
        <a:solidFill>
          <a:srgbClr val="002060"/>
        </a:solidFill>
      </dgm:spPr>
      <dgm:t>
        <a:bodyPr/>
        <a:lstStyle/>
        <a:p>
          <a:r>
            <a:rPr lang="en-US" b="1" dirty="0">
              <a:solidFill>
                <a:schemeClr val="accent2"/>
              </a:solidFill>
            </a:rPr>
            <a:t>Input Processing</a:t>
          </a:r>
          <a:endParaRPr lang="en-IN" b="1" dirty="0">
            <a:solidFill>
              <a:schemeClr val="accent2"/>
            </a:solidFill>
          </a:endParaRPr>
        </a:p>
      </dgm:t>
    </dgm:pt>
    <dgm:pt modelId="{91CCEA6B-143D-45B3-9059-E8CFAE8176FC}" type="parTrans" cxnId="{A73BE1E1-926F-4588-9FF6-241FE1439CCA}">
      <dgm:prSet/>
      <dgm:spPr/>
      <dgm:t>
        <a:bodyPr/>
        <a:lstStyle/>
        <a:p>
          <a:endParaRPr lang="en-IN"/>
        </a:p>
      </dgm:t>
    </dgm:pt>
    <dgm:pt modelId="{9754C067-7B07-4435-9040-FC6FA4BC8F43}" type="sibTrans" cxnId="{A73BE1E1-926F-4588-9FF6-241FE1439CCA}">
      <dgm:prSet/>
      <dgm:spPr/>
      <dgm:t>
        <a:bodyPr/>
        <a:lstStyle/>
        <a:p>
          <a:endParaRPr lang="en-IN"/>
        </a:p>
      </dgm:t>
    </dgm:pt>
    <dgm:pt modelId="{7061A89C-6F4E-4512-8775-217D942DA9E9}">
      <dgm:prSet/>
      <dgm:spPr>
        <a:solidFill>
          <a:srgbClr val="002060"/>
        </a:solidFill>
      </dgm:spPr>
      <dgm:t>
        <a:bodyPr/>
        <a:lstStyle/>
        <a:p>
          <a:r>
            <a:rPr lang="en-US" b="1" dirty="0">
              <a:solidFill>
                <a:schemeClr val="accent2"/>
              </a:solidFill>
            </a:rPr>
            <a:t>Model Prediction &amp; Result Encoding</a:t>
          </a:r>
          <a:endParaRPr lang="en-IN" b="1" dirty="0">
            <a:solidFill>
              <a:schemeClr val="accent2"/>
            </a:solidFill>
          </a:endParaRPr>
        </a:p>
      </dgm:t>
    </dgm:pt>
    <dgm:pt modelId="{87450700-011E-4909-B098-20E0F0727610}" type="parTrans" cxnId="{3E3D1F50-939D-4A52-BEAA-078F4565643C}">
      <dgm:prSet/>
      <dgm:spPr/>
      <dgm:t>
        <a:bodyPr/>
        <a:lstStyle/>
        <a:p>
          <a:endParaRPr lang="en-IN"/>
        </a:p>
      </dgm:t>
    </dgm:pt>
    <dgm:pt modelId="{6F1BC64E-F3A4-4990-9352-CB587DD9D169}" type="sibTrans" cxnId="{3E3D1F50-939D-4A52-BEAA-078F4565643C}">
      <dgm:prSet/>
      <dgm:spPr/>
      <dgm:t>
        <a:bodyPr/>
        <a:lstStyle/>
        <a:p>
          <a:endParaRPr lang="en-IN"/>
        </a:p>
      </dgm:t>
    </dgm:pt>
    <dgm:pt modelId="{95A09762-35E2-44CE-8756-C7AC422D23B6}">
      <dgm:prSet/>
      <dgm:spPr>
        <a:solidFill>
          <a:srgbClr val="002060"/>
        </a:solidFill>
      </dgm:spPr>
      <dgm:t>
        <a:bodyPr/>
        <a:lstStyle/>
        <a:p>
          <a:r>
            <a:rPr lang="en-US" b="1" dirty="0">
              <a:solidFill>
                <a:schemeClr val="accent2"/>
              </a:solidFill>
            </a:rPr>
            <a:t>Predictions</a:t>
          </a:r>
          <a:endParaRPr lang="en-IN" b="1" dirty="0">
            <a:solidFill>
              <a:schemeClr val="accent2"/>
            </a:solidFill>
          </a:endParaRPr>
        </a:p>
      </dgm:t>
    </dgm:pt>
    <dgm:pt modelId="{0512EE97-96A6-47BB-A1DA-13923F5BDA72}" type="parTrans" cxnId="{2E2EA7B0-FCA0-4392-8567-5450A1BF720E}">
      <dgm:prSet/>
      <dgm:spPr/>
      <dgm:t>
        <a:bodyPr/>
        <a:lstStyle/>
        <a:p>
          <a:endParaRPr lang="en-IN"/>
        </a:p>
      </dgm:t>
    </dgm:pt>
    <dgm:pt modelId="{EC3BDC8B-4D18-4A70-A031-D06BBE8F2796}" type="sibTrans" cxnId="{2E2EA7B0-FCA0-4392-8567-5450A1BF720E}">
      <dgm:prSet/>
      <dgm:spPr/>
      <dgm:t>
        <a:bodyPr/>
        <a:lstStyle/>
        <a:p>
          <a:endParaRPr lang="en-IN"/>
        </a:p>
      </dgm:t>
    </dgm:pt>
    <dgm:pt modelId="{90155127-88AD-4126-9EC6-3C81884600A7}" type="pres">
      <dgm:prSet presAssocID="{0D2D1B54-A17A-4ED3-AA82-2698EE781455}" presName="Name0" presStyleCnt="0">
        <dgm:presLayoutVars>
          <dgm:dir/>
          <dgm:resizeHandles val="exact"/>
        </dgm:presLayoutVars>
      </dgm:prSet>
      <dgm:spPr/>
    </dgm:pt>
    <dgm:pt modelId="{3367C5E5-37CB-48BB-BFFD-C6F7CF98AF1A}" type="pres">
      <dgm:prSet presAssocID="{10CD9A19-51A7-4FED-AB6B-C8C146942E0C}" presName="node" presStyleLbl="node1" presStyleIdx="0" presStyleCnt="15">
        <dgm:presLayoutVars>
          <dgm:bulletEnabled val="1"/>
        </dgm:presLayoutVars>
      </dgm:prSet>
      <dgm:spPr/>
    </dgm:pt>
    <dgm:pt modelId="{5AE499F8-6B48-4E28-8188-188396FD7FE8}" type="pres">
      <dgm:prSet presAssocID="{8DF58CF6-3967-46E4-B3BB-2C3DBAB2CFC6}" presName="sibTrans" presStyleLbl="sibTrans1D1" presStyleIdx="0" presStyleCnt="14"/>
      <dgm:spPr/>
    </dgm:pt>
    <dgm:pt modelId="{964637F7-D64D-4A7D-B021-18ABCF9A1DF9}" type="pres">
      <dgm:prSet presAssocID="{8DF58CF6-3967-46E4-B3BB-2C3DBAB2CFC6}" presName="connectorText" presStyleLbl="sibTrans1D1" presStyleIdx="0" presStyleCnt="14"/>
      <dgm:spPr/>
    </dgm:pt>
    <dgm:pt modelId="{04CEA85D-E671-45BC-9982-D5F4FDBA0178}" type="pres">
      <dgm:prSet presAssocID="{48DC02B7-EC5A-441B-A283-1CE646C8A709}" presName="node" presStyleLbl="node1" presStyleIdx="1" presStyleCnt="15">
        <dgm:presLayoutVars>
          <dgm:bulletEnabled val="1"/>
        </dgm:presLayoutVars>
      </dgm:prSet>
      <dgm:spPr/>
    </dgm:pt>
    <dgm:pt modelId="{1E7E81EE-0F73-4AC0-8D90-68939D1780B6}" type="pres">
      <dgm:prSet presAssocID="{A0810137-CE30-41FA-A482-B9E3690F1CBC}" presName="sibTrans" presStyleLbl="sibTrans1D1" presStyleIdx="1" presStyleCnt="14"/>
      <dgm:spPr/>
    </dgm:pt>
    <dgm:pt modelId="{1C686104-D83A-409A-9243-22A91C9775D9}" type="pres">
      <dgm:prSet presAssocID="{A0810137-CE30-41FA-A482-B9E3690F1CBC}" presName="connectorText" presStyleLbl="sibTrans1D1" presStyleIdx="1" presStyleCnt="14"/>
      <dgm:spPr/>
    </dgm:pt>
    <dgm:pt modelId="{2ACE7EA1-0D49-4AC3-9F23-C8D4397BADC7}" type="pres">
      <dgm:prSet presAssocID="{613C0C8B-5F31-469C-A679-CBBCA967FE26}" presName="node" presStyleLbl="node1" presStyleIdx="2" presStyleCnt="15">
        <dgm:presLayoutVars>
          <dgm:bulletEnabled val="1"/>
        </dgm:presLayoutVars>
      </dgm:prSet>
      <dgm:spPr/>
    </dgm:pt>
    <dgm:pt modelId="{2A4DF9AF-557D-4ECC-AB40-E794E1B67348}" type="pres">
      <dgm:prSet presAssocID="{C221132A-3BDE-4E29-B2BB-4E5EFF8E7FDE}" presName="sibTrans" presStyleLbl="sibTrans1D1" presStyleIdx="2" presStyleCnt="14"/>
      <dgm:spPr/>
    </dgm:pt>
    <dgm:pt modelId="{BBD479C2-FE5A-47B5-A98A-14DF65B71914}" type="pres">
      <dgm:prSet presAssocID="{C221132A-3BDE-4E29-B2BB-4E5EFF8E7FDE}" presName="connectorText" presStyleLbl="sibTrans1D1" presStyleIdx="2" presStyleCnt="14"/>
      <dgm:spPr/>
    </dgm:pt>
    <dgm:pt modelId="{D2982DC5-0AB1-407C-98F0-3A445375B482}" type="pres">
      <dgm:prSet presAssocID="{336F68F5-DD11-4678-92C8-872992FF03B1}" presName="node" presStyleLbl="node1" presStyleIdx="3" presStyleCnt="15" custLinFactNeighborY="652">
        <dgm:presLayoutVars>
          <dgm:bulletEnabled val="1"/>
        </dgm:presLayoutVars>
      </dgm:prSet>
      <dgm:spPr/>
    </dgm:pt>
    <dgm:pt modelId="{77B9ED1F-0CAA-4AC0-BAFF-AE73AF1AE56E}" type="pres">
      <dgm:prSet presAssocID="{34B6827F-9557-40B6-BEC5-9676FEDFAB70}" presName="sibTrans" presStyleLbl="sibTrans1D1" presStyleIdx="3" presStyleCnt="14"/>
      <dgm:spPr/>
    </dgm:pt>
    <dgm:pt modelId="{00107EB9-33EE-4819-A26D-4413BC8142D7}" type="pres">
      <dgm:prSet presAssocID="{34B6827F-9557-40B6-BEC5-9676FEDFAB70}" presName="connectorText" presStyleLbl="sibTrans1D1" presStyleIdx="3" presStyleCnt="14"/>
      <dgm:spPr/>
    </dgm:pt>
    <dgm:pt modelId="{79D07285-E5A3-4136-BC31-960631951DB1}" type="pres">
      <dgm:prSet presAssocID="{C22E3E23-BFDA-46D2-A0FB-9D074C126C06}" presName="node" presStyleLbl="node1" presStyleIdx="4" presStyleCnt="15">
        <dgm:presLayoutVars>
          <dgm:bulletEnabled val="1"/>
        </dgm:presLayoutVars>
      </dgm:prSet>
      <dgm:spPr/>
    </dgm:pt>
    <dgm:pt modelId="{D9A43E24-6064-4D6F-A570-573E1FF9DC5E}" type="pres">
      <dgm:prSet presAssocID="{15C3D691-8792-4991-87F7-DCB267C343E8}" presName="sibTrans" presStyleLbl="sibTrans1D1" presStyleIdx="4" presStyleCnt="14"/>
      <dgm:spPr/>
    </dgm:pt>
    <dgm:pt modelId="{CDD6B3B6-4A91-42A9-9BA3-FAFC151B8F83}" type="pres">
      <dgm:prSet presAssocID="{15C3D691-8792-4991-87F7-DCB267C343E8}" presName="connectorText" presStyleLbl="sibTrans1D1" presStyleIdx="4" presStyleCnt="14"/>
      <dgm:spPr/>
    </dgm:pt>
    <dgm:pt modelId="{12B0F65B-9585-43F5-A6B5-CD11FCC02C1D}" type="pres">
      <dgm:prSet presAssocID="{C2E68D9D-F736-4A53-8D0B-EC3A7D0F389F}" presName="node" presStyleLbl="node1" presStyleIdx="5" presStyleCnt="15">
        <dgm:presLayoutVars>
          <dgm:bulletEnabled val="1"/>
        </dgm:presLayoutVars>
      </dgm:prSet>
      <dgm:spPr/>
    </dgm:pt>
    <dgm:pt modelId="{11DD1B44-0B59-499C-B6B5-8AA52718AA7C}" type="pres">
      <dgm:prSet presAssocID="{3BEFB06C-5F72-41EB-886A-B25DED3FA2D2}" presName="sibTrans" presStyleLbl="sibTrans1D1" presStyleIdx="5" presStyleCnt="14"/>
      <dgm:spPr/>
    </dgm:pt>
    <dgm:pt modelId="{3064DFD0-F358-4908-AED1-82F5D64D500D}" type="pres">
      <dgm:prSet presAssocID="{3BEFB06C-5F72-41EB-886A-B25DED3FA2D2}" presName="connectorText" presStyleLbl="sibTrans1D1" presStyleIdx="5" presStyleCnt="14"/>
      <dgm:spPr/>
    </dgm:pt>
    <dgm:pt modelId="{815FB1D1-00D6-4644-A345-2E9842D3DA6C}" type="pres">
      <dgm:prSet presAssocID="{37EC7A0C-303B-4592-A1CC-D254D4B7CF4E}" presName="node" presStyleLbl="node1" presStyleIdx="6" presStyleCnt="15">
        <dgm:presLayoutVars>
          <dgm:bulletEnabled val="1"/>
        </dgm:presLayoutVars>
      </dgm:prSet>
      <dgm:spPr/>
    </dgm:pt>
    <dgm:pt modelId="{31710840-1A6B-4567-B67D-ED5D6A4B00AE}" type="pres">
      <dgm:prSet presAssocID="{8E868655-68F2-46F4-BB03-6456476C9FE5}" presName="sibTrans" presStyleLbl="sibTrans1D1" presStyleIdx="6" presStyleCnt="14"/>
      <dgm:spPr/>
    </dgm:pt>
    <dgm:pt modelId="{3F51A52F-E978-43D1-AFD6-D0C61FA82FEF}" type="pres">
      <dgm:prSet presAssocID="{8E868655-68F2-46F4-BB03-6456476C9FE5}" presName="connectorText" presStyleLbl="sibTrans1D1" presStyleIdx="6" presStyleCnt="14"/>
      <dgm:spPr/>
    </dgm:pt>
    <dgm:pt modelId="{6805BEB0-A526-4C1F-91D0-64D920453DF5}" type="pres">
      <dgm:prSet presAssocID="{F429FF5A-BFD1-4665-9427-B0DC9DA0842D}" presName="node" presStyleLbl="node1" presStyleIdx="7" presStyleCnt="15">
        <dgm:presLayoutVars>
          <dgm:bulletEnabled val="1"/>
        </dgm:presLayoutVars>
      </dgm:prSet>
      <dgm:spPr/>
    </dgm:pt>
    <dgm:pt modelId="{F21EB3DE-6FF9-4CE8-B703-F82AA4F555B0}" type="pres">
      <dgm:prSet presAssocID="{024F483C-D4A1-49B2-9503-AA01C42A15B7}" presName="sibTrans" presStyleLbl="sibTrans1D1" presStyleIdx="7" presStyleCnt="14"/>
      <dgm:spPr/>
    </dgm:pt>
    <dgm:pt modelId="{E297F234-DAC2-4793-ADB2-6156AE86CB7F}" type="pres">
      <dgm:prSet presAssocID="{024F483C-D4A1-49B2-9503-AA01C42A15B7}" presName="connectorText" presStyleLbl="sibTrans1D1" presStyleIdx="7" presStyleCnt="14"/>
      <dgm:spPr/>
    </dgm:pt>
    <dgm:pt modelId="{B4CF2AD0-C925-4E66-94BE-D974AAFAA695}" type="pres">
      <dgm:prSet presAssocID="{C5504373-BF74-481B-806E-59F167A64550}" presName="node" presStyleLbl="node1" presStyleIdx="8" presStyleCnt="15">
        <dgm:presLayoutVars>
          <dgm:bulletEnabled val="1"/>
        </dgm:presLayoutVars>
      </dgm:prSet>
      <dgm:spPr/>
    </dgm:pt>
    <dgm:pt modelId="{34B85C71-18E3-460F-93BE-B995B24C42FF}" type="pres">
      <dgm:prSet presAssocID="{63D08D33-83C8-4CE6-A278-10FAFBD4C10A}" presName="sibTrans" presStyleLbl="sibTrans1D1" presStyleIdx="8" presStyleCnt="14"/>
      <dgm:spPr/>
    </dgm:pt>
    <dgm:pt modelId="{81E2293D-1200-4C2B-83ED-64AAFA00CABC}" type="pres">
      <dgm:prSet presAssocID="{63D08D33-83C8-4CE6-A278-10FAFBD4C10A}" presName="connectorText" presStyleLbl="sibTrans1D1" presStyleIdx="8" presStyleCnt="14"/>
      <dgm:spPr/>
    </dgm:pt>
    <dgm:pt modelId="{CC17A4B7-097B-4CBA-A34A-80596E0E7147}" type="pres">
      <dgm:prSet presAssocID="{A9BAAC76-74A7-42D6-9D0C-512BAFA72623}" presName="node" presStyleLbl="node1" presStyleIdx="9" presStyleCnt="15">
        <dgm:presLayoutVars>
          <dgm:bulletEnabled val="1"/>
        </dgm:presLayoutVars>
      </dgm:prSet>
      <dgm:spPr/>
    </dgm:pt>
    <dgm:pt modelId="{7BD7259C-BB72-4E92-AA1E-0CD864AA54C1}" type="pres">
      <dgm:prSet presAssocID="{C3B7C2A5-3DE1-43D3-A472-55196DDBC0B2}" presName="sibTrans" presStyleLbl="sibTrans1D1" presStyleIdx="9" presStyleCnt="14"/>
      <dgm:spPr/>
    </dgm:pt>
    <dgm:pt modelId="{6D83EEEF-EBC2-408C-89BE-FF2ACDCD5147}" type="pres">
      <dgm:prSet presAssocID="{C3B7C2A5-3DE1-43D3-A472-55196DDBC0B2}" presName="connectorText" presStyleLbl="sibTrans1D1" presStyleIdx="9" presStyleCnt="14"/>
      <dgm:spPr/>
    </dgm:pt>
    <dgm:pt modelId="{451E1481-07C5-42FB-A2F3-05A2CE9A0560}" type="pres">
      <dgm:prSet presAssocID="{F32F0A5B-BBB3-49D0-8BA1-93912B3EDED7}" presName="node" presStyleLbl="node1" presStyleIdx="10" presStyleCnt="15" custLinFactNeighborX="162" custLinFactNeighborY="1980">
        <dgm:presLayoutVars>
          <dgm:bulletEnabled val="1"/>
        </dgm:presLayoutVars>
      </dgm:prSet>
      <dgm:spPr/>
    </dgm:pt>
    <dgm:pt modelId="{5CA4629A-AF0A-4AA4-A8B2-3F1D12DE1CB2}" type="pres">
      <dgm:prSet presAssocID="{A5E63A9A-DBC7-450D-B36D-FBE7FC619EF3}" presName="sibTrans" presStyleLbl="sibTrans1D1" presStyleIdx="10" presStyleCnt="14"/>
      <dgm:spPr/>
    </dgm:pt>
    <dgm:pt modelId="{B60D9C9F-50D8-43FB-BB71-52E031CF1E31}" type="pres">
      <dgm:prSet presAssocID="{A5E63A9A-DBC7-450D-B36D-FBE7FC619EF3}" presName="connectorText" presStyleLbl="sibTrans1D1" presStyleIdx="10" presStyleCnt="14"/>
      <dgm:spPr/>
    </dgm:pt>
    <dgm:pt modelId="{811027F2-08A1-407B-B759-F26170B0CE50}" type="pres">
      <dgm:prSet presAssocID="{6FDA557E-681E-4062-A86F-0BFD3618E573}" presName="node" presStyleLbl="node1" presStyleIdx="11" presStyleCnt="15">
        <dgm:presLayoutVars>
          <dgm:bulletEnabled val="1"/>
        </dgm:presLayoutVars>
      </dgm:prSet>
      <dgm:spPr/>
    </dgm:pt>
    <dgm:pt modelId="{7AC85505-2305-478D-9BF5-EEC806F027E0}" type="pres">
      <dgm:prSet presAssocID="{19CEE2AA-B070-4809-AD31-D20FDDF5C293}" presName="sibTrans" presStyleLbl="sibTrans1D1" presStyleIdx="11" presStyleCnt="14"/>
      <dgm:spPr/>
    </dgm:pt>
    <dgm:pt modelId="{4BBCE5F9-1044-44B1-B186-91D4048E01C9}" type="pres">
      <dgm:prSet presAssocID="{19CEE2AA-B070-4809-AD31-D20FDDF5C293}" presName="connectorText" presStyleLbl="sibTrans1D1" presStyleIdx="11" presStyleCnt="14"/>
      <dgm:spPr/>
    </dgm:pt>
    <dgm:pt modelId="{E6243DF5-3B86-4CC1-AE85-793EC1FA7DE7}" type="pres">
      <dgm:prSet presAssocID="{94287552-5423-4C79-B21E-D76B9B3DED72}" presName="node" presStyleLbl="node1" presStyleIdx="12" presStyleCnt="15">
        <dgm:presLayoutVars>
          <dgm:bulletEnabled val="1"/>
        </dgm:presLayoutVars>
      </dgm:prSet>
      <dgm:spPr/>
    </dgm:pt>
    <dgm:pt modelId="{A3C51AAF-BE03-4A82-9C30-8649E751E4B8}" type="pres">
      <dgm:prSet presAssocID="{9754C067-7B07-4435-9040-FC6FA4BC8F43}" presName="sibTrans" presStyleLbl="sibTrans1D1" presStyleIdx="12" presStyleCnt="14"/>
      <dgm:spPr/>
    </dgm:pt>
    <dgm:pt modelId="{83CF9201-DE0F-434E-AC6B-CAFED27C2392}" type="pres">
      <dgm:prSet presAssocID="{9754C067-7B07-4435-9040-FC6FA4BC8F43}" presName="connectorText" presStyleLbl="sibTrans1D1" presStyleIdx="12" presStyleCnt="14"/>
      <dgm:spPr/>
    </dgm:pt>
    <dgm:pt modelId="{4C6A72D8-DC19-47D5-AB2D-2B78DBD53B26}" type="pres">
      <dgm:prSet presAssocID="{7061A89C-6F4E-4512-8775-217D942DA9E9}" presName="node" presStyleLbl="node1" presStyleIdx="13" presStyleCnt="15">
        <dgm:presLayoutVars>
          <dgm:bulletEnabled val="1"/>
        </dgm:presLayoutVars>
      </dgm:prSet>
      <dgm:spPr/>
    </dgm:pt>
    <dgm:pt modelId="{28480FA5-0E66-4706-B540-40A9A53630FB}" type="pres">
      <dgm:prSet presAssocID="{6F1BC64E-F3A4-4990-9352-CB587DD9D169}" presName="sibTrans" presStyleLbl="sibTrans1D1" presStyleIdx="13" presStyleCnt="14"/>
      <dgm:spPr/>
    </dgm:pt>
    <dgm:pt modelId="{6AADEF97-9320-4389-B415-CD8C23C834D2}" type="pres">
      <dgm:prSet presAssocID="{6F1BC64E-F3A4-4990-9352-CB587DD9D169}" presName="connectorText" presStyleLbl="sibTrans1D1" presStyleIdx="13" presStyleCnt="14"/>
      <dgm:spPr/>
    </dgm:pt>
    <dgm:pt modelId="{9B77FB33-C876-444A-8808-7633BCCD31D9}" type="pres">
      <dgm:prSet presAssocID="{95A09762-35E2-44CE-8756-C7AC422D23B6}" presName="node" presStyleLbl="node1" presStyleIdx="14" presStyleCnt="15" custLinFactNeighborX="162">
        <dgm:presLayoutVars>
          <dgm:bulletEnabled val="1"/>
        </dgm:presLayoutVars>
      </dgm:prSet>
      <dgm:spPr/>
    </dgm:pt>
  </dgm:ptLst>
  <dgm:cxnLst>
    <dgm:cxn modelId="{82CC0F00-98A1-4F87-8751-D64516CCEB98}" type="presOf" srcId="{8E868655-68F2-46F4-BB03-6456476C9FE5}" destId="{3F51A52F-E978-43D1-AFD6-D0C61FA82FEF}" srcOrd="1" destOrd="0" presId="urn:microsoft.com/office/officeart/2005/8/layout/bProcess3"/>
    <dgm:cxn modelId="{B5407F02-A31F-4855-8CE9-CED3B5DAD78A}" type="presOf" srcId="{19CEE2AA-B070-4809-AD31-D20FDDF5C293}" destId="{4BBCE5F9-1044-44B1-B186-91D4048E01C9}" srcOrd="1" destOrd="0" presId="urn:microsoft.com/office/officeart/2005/8/layout/bProcess3"/>
    <dgm:cxn modelId="{6102990F-9265-46CB-A6AA-C7B2001A3130}" type="presOf" srcId="{C221132A-3BDE-4E29-B2BB-4E5EFF8E7FDE}" destId="{BBD479C2-FE5A-47B5-A98A-14DF65B71914}" srcOrd="1" destOrd="0" presId="urn:microsoft.com/office/officeart/2005/8/layout/bProcess3"/>
    <dgm:cxn modelId="{1D41C016-09FB-4DBD-8868-4B86C96A51EE}" type="presOf" srcId="{C3B7C2A5-3DE1-43D3-A472-55196DDBC0B2}" destId="{7BD7259C-BB72-4E92-AA1E-0CD864AA54C1}" srcOrd="0" destOrd="0" presId="urn:microsoft.com/office/officeart/2005/8/layout/bProcess3"/>
    <dgm:cxn modelId="{779E2524-70D8-4EF3-AEA8-EC26C766FE83}" type="presOf" srcId="{95A09762-35E2-44CE-8756-C7AC422D23B6}" destId="{9B77FB33-C876-444A-8808-7633BCCD31D9}" srcOrd="0" destOrd="0" presId="urn:microsoft.com/office/officeart/2005/8/layout/bProcess3"/>
    <dgm:cxn modelId="{C060D528-4AEF-416F-BAC5-F1E69C0BF91C}" srcId="{0D2D1B54-A17A-4ED3-AA82-2698EE781455}" destId="{C5504373-BF74-481B-806E-59F167A64550}" srcOrd="8" destOrd="0" parTransId="{F1E540B3-3AF8-427F-818C-8257FD71DB60}" sibTransId="{63D08D33-83C8-4CE6-A278-10FAFBD4C10A}"/>
    <dgm:cxn modelId="{79D70429-5DD8-4735-A031-23787FA0551F}" type="presOf" srcId="{C221132A-3BDE-4E29-B2BB-4E5EFF8E7FDE}" destId="{2A4DF9AF-557D-4ECC-AB40-E794E1B67348}" srcOrd="0" destOrd="0" presId="urn:microsoft.com/office/officeart/2005/8/layout/bProcess3"/>
    <dgm:cxn modelId="{A70C9E2D-B644-449D-995E-81729DE476C8}" type="presOf" srcId="{C3B7C2A5-3DE1-43D3-A472-55196DDBC0B2}" destId="{6D83EEEF-EBC2-408C-89BE-FF2ACDCD5147}" srcOrd="1" destOrd="0" presId="urn:microsoft.com/office/officeart/2005/8/layout/bProcess3"/>
    <dgm:cxn modelId="{52834F2F-C816-4EFF-9A34-E256F658803F}" type="presOf" srcId="{6F1BC64E-F3A4-4990-9352-CB587DD9D169}" destId="{28480FA5-0E66-4706-B540-40A9A53630FB}" srcOrd="0" destOrd="0" presId="urn:microsoft.com/office/officeart/2005/8/layout/bProcess3"/>
    <dgm:cxn modelId="{DB3B6C33-ED67-44F8-BC76-0EDF5E065C1F}" type="presOf" srcId="{3BEFB06C-5F72-41EB-886A-B25DED3FA2D2}" destId="{3064DFD0-F358-4908-AED1-82F5D64D500D}" srcOrd="1" destOrd="0" presId="urn:microsoft.com/office/officeart/2005/8/layout/bProcess3"/>
    <dgm:cxn modelId="{32693134-88EE-4BA6-8435-AC48C10159E9}" type="presOf" srcId="{613C0C8B-5F31-469C-A679-CBBCA967FE26}" destId="{2ACE7EA1-0D49-4AC3-9F23-C8D4397BADC7}" srcOrd="0" destOrd="0" presId="urn:microsoft.com/office/officeart/2005/8/layout/bProcess3"/>
    <dgm:cxn modelId="{B28AD135-24DA-4788-8C06-A7E4619F824C}" type="presOf" srcId="{8DF58CF6-3967-46E4-B3BB-2C3DBAB2CFC6}" destId="{964637F7-D64D-4A7D-B021-18ABCF9A1DF9}" srcOrd="1" destOrd="0" presId="urn:microsoft.com/office/officeart/2005/8/layout/bProcess3"/>
    <dgm:cxn modelId="{9EFB5A36-B405-4FDC-8449-7BD06BFC728B}" type="presOf" srcId="{8E868655-68F2-46F4-BB03-6456476C9FE5}" destId="{31710840-1A6B-4567-B67D-ED5D6A4B00AE}" srcOrd="0" destOrd="0" presId="urn:microsoft.com/office/officeart/2005/8/layout/bProcess3"/>
    <dgm:cxn modelId="{0E063538-A9EE-4D05-B545-B4A28AB683AA}" type="presOf" srcId="{6FDA557E-681E-4062-A86F-0BFD3618E573}" destId="{811027F2-08A1-407B-B759-F26170B0CE50}" srcOrd="0" destOrd="0" presId="urn:microsoft.com/office/officeart/2005/8/layout/bProcess3"/>
    <dgm:cxn modelId="{1E80985B-5827-46B0-A635-51A833A44772}" srcId="{0D2D1B54-A17A-4ED3-AA82-2698EE781455}" destId="{6FDA557E-681E-4062-A86F-0BFD3618E573}" srcOrd="11" destOrd="0" parTransId="{52604E6F-073C-4912-A8E2-CE83AC496B98}" sibTransId="{19CEE2AA-B070-4809-AD31-D20FDDF5C293}"/>
    <dgm:cxn modelId="{1E39705F-1E4C-4A05-A9FB-49CAA7BDACA6}" type="presOf" srcId="{37EC7A0C-303B-4592-A1CC-D254D4B7CF4E}" destId="{815FB1D1-00D6-4644-A345-2E9842D3DA6C}" srcOrd="0" destOrd="0" presId="urn:microsoft.com/office/officeart/2005/8/layout/bProcess3"/>
    <dgm:cxn modelId="{39664D41-0AFF-4622-B493-52835E5AFD3F}" type="presOf" srcId="{6F1BC64E-F3A4-4990-9352-CB587DD9D169}" destId="{6AADEF97-9320-4389-B415-CD8C23C834D2}" srcOrd="1" destOrd="0" presId="urn:microsoft.com/office/officeart/2005/8/layout/bProcess3"/>
    <dgm:cxn modelId="{0EDA7B42-B089-4BBB-B13C-E17082E43614}" type="presOf" srcId="{19CEE2AA-B070-4809-AD31-D20FDDF5C293}" destId="{7AC85505-2305-478D-9BF5-EEC806F027E0}" srcOrd="0" destOrd="0" presId="urn:microsoft.com/office/officeart/2005/8/layout/bProcess3"/>
    <dgm:cxn modelId="{F607D743-ECF2-4DA0-A3AF-6AC6392E82BA}" type="presOf" srcId="{3BEFB06C-5F72-41EB-886A-B25DED3FA2D2}" destId="{11DD1B44-0B59-499C-B6B5-8AA52718AA7C}" srcOrd="0" destOrd="0" presId="urn:microsoft.com/office/officeart/2005/8/layout/bProcess3"/>
    <dgm:cxn modelId="{9A8F2847-582C-402A-A3AB-87B7EEA2A5B0}" srcId="{0D2D1B54-A17A-4ED3-AA82-2698EE781455}" destId="{37EC7A0C-303B-4592-A1CC-D254D4B7CF4E}" srcOrd="6" destOrd="0" parTransId="{68D1C30F-ACDE-4A74-967B-6C4899D07DA7}" sibTransId="{8E868655-68F2-46F4-BB03-6456476C9FE5}"/>
    <dgm:cxn modelId="{7147296A-AADD-454E-9633-62CEC44C5412}" srcId="{0D2D1B54-A17A-4ED3-AA82-2698EE781455}" destId="{F429FF5A-BFD1-4665-9427-B0DC9DA0842D}" srcOrd="7" destOrd="0" parTransId="{B06C603F-C8C2-440D-B0A7-BEDD6E4DA30E}" sibTransId="{024F483C-D4A1-49B2-9503-AA01C42A15B7}"/>
    <dgm:cxn modelId="{17CAA24B-1701-4305-9DA9-EEA27B80E597}" srcId="{0D2D1B54-A17A-4ED3-AA82-2698EE781455}" destId="{F32F0A5B-BBB3-49D0-8BA1-93912B3EDED7}" srcOrd="10" destOrd="0" parTransId="{ABCE9DF4-8B85-4828-994E-D80780BF7D77}" sibTransId="{A5E63A9A-DBC7-450D-B36D-FBE7FC619EF3}"/>
    <dgm:cxn modelId="{A1C11F6F-693D-48C0-A74D-3DB24BC59CB6}" srcId="{0D2D1B54-A17A-4ED3-AA82-2698EE781455}" destId="{48DC02B7-EC5A-441B-A283-1CE646C8A709}" srcOrd="1" destOrd="0" parTransId="{B892FFA5-3445-4934-8D47-752BDD733159}" sibTransId="{A0810137-CE30-41FA-A482-B9E3690F1CBC}"/>
    <dgm:cxn modelId="{3E3D1F50-939D-4A52-BEAA-078F4565643C}" srcId="{0D2D1B54-A17A-4ED3-AA82-2698EE781455}" destId="{7061A89C-6F4E-4512-8775-217D942DA9E9}" srcOrd="13" destOrd="0" parTransId="{87450700-011E-4909-B098-20E0F0727610}" sibTransId="{6F1BC64E-F3A4-4990-9352-CB587DD9D169}"/>
    <dgm:cxn modelId="{C7730652-0CC8-4898-8139-24800E702553}" type="presOf" srcId="{C22E3E23-BFDA-46D2-A0FB-9D074C126C06}" destId="{79D07285-E5A3-4136-BC31-960631951DB1}" srcOrd="0" destOrd="0" presId="urn:microsoft.com/office/officeart/2005/8/layout/bProcess3"/>
    <dgm:cxn modelId="{9101AF76-24EC-4724-AA27-3E0935E0ED69}" type="presOf" srcId="{A0810137-CE30-41FA-A482-B9E3690F1CBC}" destId="{1E7E81EE-0F73-4AC0-8D90-68939D1780B6}" srcOrd="0" destOrd="0" presId="urn:microsoft.com/office/officeart/2005/8/layout/bProcess3"/>
    <dgm:cxn modelId="{AC12997B-4EF1-4052-B28B-77A4C2CD8628}" type="presOf" srcId="{63D08D33-83C8-4CE6-A278-10FAFBD4C10A}" destId="{34B85C71-18E3-460F-93BE-B995B24C42FF}" srcOrd="0" destOrd="0" presId="urn:microsoft.com/office/officeart/2005/8/layout/bProcess3"/>
    <dgm:cxn modelId="{3F6E8F82-DBBF-48A4-B2C2-DE60269F2288}" type="presOf" srcId="{0D2D1B54-A17A-4ED3-AA82-2698EE781455}" destId="{90155127-88AD-4126-9EC6-3C81884600A7}" srcOrd="0" destOrd="0" presId="urn:microsoft.com/office/officeart/2005/8/layout/bProcess3"/>
    <dgm:cxn modelId="{E05FA983-2A10-4139-A889-8D9365B3DA63}" type="presOf" srcId="{F429FF5A-BFD1-4665-9427-B0DC9DA0842D}" destId="{6805BEB0-A526-4C1F-91D0-64D920453DF5}" srcOrd="0" destOrd="0" presId="urn:microsoft.com/office/officeart/2005/8/layout/bProcess3"/>
    <dgm:cxn modelId="{D0EF368C-2598-4A53-9D94-87A2AE4DFAA2}" type="presOf" srcId="{A5E63A9A-DBC7-450D-B36D-FBE7FC619EF3}" destId="{5CA4629A-AF0A-4AA4-A8B2-3F1D12DE1CB2}" srcOrd="0" destOrd="0" presId="urn:microsoft.com/office/officeart/2005/8/layout/bProcess3"/>
    <dgm:cxn modelId="{97664E92-6960-47B9-A60C-DAA20FC6055D}" type="presOf" srcId="{A5E63A9A-DBC7-450D-B36D-FBE7FC619EF3}" destId="{B60D9C9F-50D8-43FB-BB71-52E031CF1E31}" srcOrd="1" destOrd="0" presId="urn:microsoft.com/office/officeart/2005/8/layout/bProcess3"/>
    <dgm:cxn modelId="{3A6F1F97-81AA-4874-AD89-0F6D5B7BD713}" type="presOf" srcId="{9754C067-7B07-4435-9040-FC6FA4BC8F43}" destId="{A3C51AAF-BE03-4A82-9C30-8649E751E4B8}" srcOrd="0" destOrd="0" presId="urn:microsoft.com/office/officeart/2005/8/layout/bProcess3"/>
    <dgm:cxn modelId="{5FB2E097-AE5E-4CE4-A12A-259549289C80}" srcId="{0D2D1B54-A17A-4ED3-AA82-2698EE781455}" destId="{C2E68D9D-F736-4A53-8D0B-EC3A7D0F389F}" srcOrd="5" destOrd="0" parTransId="{7DB56314-6AFD-4767-BB43-15B0B824E983}" sibTransId="{3BEFB06C-5F72-41EB-886A-B25DED3FA2D2}"/>
    <dgm:cxn modelId="{E1576298-B047-4A7D-8F5C-5BA3CFAA2B4B}" type="presOf" srcId="{9754C067-7B07-4435-9040-FC6FA4BC8F43}" destId="{83CF9201-DE0F-434E-AC6B-CAFED27C2392}" srcOrd="1" destOrd="0" presId="urn:microsoft.com/office/officeart/2005/8/layout/bProcess3"/>
    <dgm:cxn modelId="{D427819F-1215-46C1-83D9-13DD4A002485}" type="presOf" srcId="{15C3D691-8792-4991-87F7-DCB267C343E8}" destId="{D9A43E24-6064-4D6F-A570-573E1FF9DC5E}" srcOrd="0" destOrd="0" presId="urn:microsoft.com/office/officeart/2005/8/layout/bProcess3"/>
    <dgm:cxn modelId="{CD23EFA0-308E-4DDD-B182-F87569945EA1}" type="presOf" srcId="{10CD9A19-51A7-4FED-AB6B-C8C146942E0C}" destId="{3367C5E5-37CB-48BB-BFFD-C6F7CF98AF1A}" srcOrd="0" destOrd="0" presId="urn:microsoft.com/office/officeart/2005/8/layout/bProcess3"/>
    <dgm:cxn modelId="{51D87BA1-1EF0-4F0A-9A62-5F9754BAB75F}" type="presOf" srcId="{63D08D33-83C8-4CE6-A278-10FAFBD4C10A}" destId="{81E2293D-1200-4C2B-83ED-64AAFA00CABC}" srcOrd="1" destOrd="0" presId="urn:microsoft.com/office/officeart/2005/8/layout/bProcess3"/>
    <dgm:cxn modelId="{94BE5FAB-1BCD-49AE-A57F-6B1D3AA5D593}" type="presOf" srcId="{A9BAAC76-74A7-42D6-9D0C-512BAFA72623}" destId="{CC17A4B7-097B-4CBA-A34A-80596E0E7147}" srcOrd="0" destOrd="0" presId="urn:microsoft.com/office/officeart/2005/8/layout/bProcess3"/>
    <dgm:cxn modelId="{518F46AB-3AF5-4832-8958-C3D5CF586B0D}" srcId="{0D2D1B54-A17A-4ED3-AA82-2698EE781455}" destId="{336F68F5-DD11-4678-92C8-872992FF03B1}" srcOrd="3" destOrd="0" parTransId="{FAFF006D-C1A9-4FC7-BB60-3993704A1908}" sibTransId="{34B6827F-9557-40B6-BEC5-9676FEDFAB70}"/>
    <dgm:cxn modelId="{39A7FCAC-5D79-44FF-BDA0-2074F911B860}" type="presOf" srcId="{C5504373-BF74-481B-806E-59F167A64550}" destId="{B4CF2AD0-C925-4E66-94BE-D974AAFAA695}" srcOrd="0" destOrd="0" presId="urn:microsoft.com/office/officeart/2005/8/layout/bProcess3"/>
    <dgm:cxn modelId="{536663AE-BF0B-4A30-9103-57840B08B6DC}" srcId="{0D2D1B54-A17A-4ED3-AA82-2698EE781455}" destId="{C22E3E23-BFDA-46D2-A0FB-9D074C126C06}" srcOrd="4" destOrd="0" parTransId="{3CF486A9-8828-4EE4-BAE4-D8DD6FB44529}" sibTransId="{15C3D691-8792-4991-87F7-DCB267C343E8}"/>
    <dgm:cxn modelId="{5BDE47AE-D401-46A8-8492-FB845E61EAB3}" type="presOf" srcId="{8DF58CF6-3967-46E4-B3BB-2C3DBAB2CFC6}" destId="{5AE499F8-6B48-4E28-8188-188396FD7FE8}" srcOrd="0" destOrd="0" presId="urn:microsoft.com/office/officeart/2005/8/layout/bProcess3"/>
    <dgm:cxn modelId="{2E2EA7B0-FCA0-4392-8567-5450A1BF720E}" srcId="{0D2D1B54-A17A-4ED3-AA82-2698EE781455}" destId="{95A09762-35E2-44CE-8756-C7AC422D23B6}" srcOrd="14" destOrd="0" parTransId="{0512EE97-96A6-47BB-A1DA-13923F5BDA72}" sibTransId="{EC3BDC8B-4D18-4A70-A031-D06BBE8F2796}"/>
    <dgm:cxn modelId="{7A0466B2-70D8-4F7B-839F-08F3AA7919AB}" type="presOf" srcId="{34B6827F-9557-40B6-BEC5-9676FEDFAB70}" destId="{00107EB9-33EE-4819-A26D-4413BC8142D7}" srcOrd="1" destOrd="0" presId="urn:microsoft.com/office/officeart/2005/8/layout/bProcess3"/>
    <dgm:cxn modelId="{D75708B3-B3F9-41E9-81CB-AAC2A90CC5B9}" type="presOf" srcId="{C2E68D9D-F736-4A53-8D0B-EC3A7D0F389F}" destId="{12B0F65B-9585-43F5-A6B5-CD11FCC02C1D}" srcOrd="0" destOrd="0" presId="urn:microsoft.com/office/officeart/2005/8/layout/bProcess3"/>
    <dgm:cxn modelId="{E432EDC2-F496-4328-9702-AB9748EE87F4}" type="presOf" srcId="{48DC02B7-EC5A-441B-A283-1CE646C8A709}" destId="{04CEA85D-E671-45BC-9982-D5F4FDBA0178}" srcOrd="0" destOrd="0" presId="urn:microsoft.com/office/officeart/2005/8/layout/bProcess3"/>
    <dgm:cxn modelId="{EB6F26C3-8197-4AAA-93F9-44F9A3F21DA9}" srcId="{0D2D1B54-A17A-4ED3-AA82-2698EE781455}" destId="{10CD9A19-51A7-4FED-AB6B-C8C146942E0C}" srcOrd="0" destOrd="0" parTransId="{2DCB939F-D84D-4CD3-B48A-0BF2E70D7B42}" sibTransId="{8DF58CF6-3967-46E4-B3BB-2C3DBAB2CFC6}"/>
    <dgm:cxn modelId="{C7C0E4C3-C875-4975-BFB3-678772004DB0}" type="presOf" srcId="{7061A89C-6F4E-4512-8775-217D942DA9E9}" destId="{4C6A72D8-DC19-47D5-AB2D-2B78DBD53B26}" srcOrd="0" destOrd="0" presId="urn:microsoft.com/office/officeart/2005/8/layout/bProcess3"/>
    <dgm:cxn modelId="{9F6FE9C5-EDA2-4D06-AEDB-86695A9A965B}" type="presOf" srcId="{F32F0A5B-BBB3-49D0-8BA1-93912B3EDED7}" destId="{451E1481-07C5-42FB-A2F3-05A2CE9A0560}" srcOrd="0" destOrd="0" presId="urn:microsoft.com/office/officeart/2005/8/layout/bProcess3"/>
    <dgm:cxn modelId="{6CE4A5C7-94FE-42EB-88B0-613E0723E4B0}" type="presOf" srcId="{024F483C-D4A1-49B2-9503-AA01C42A15B7}" destId="{E297F234-DAC2-4793-ADB2-6156AE86CB7F}" srcOrd="1" destOrd="0" presId="urn:microsoft.com/office/officeart/2005/8/layout/bProcess3"/>
    <dgm:cxn modelId="{67F217CB-72A2-4064-A93F-6E95EF85BD08}" type="presOf" srcId="{15C3D691-8792-4991-87F7-DCB267C343E8}" destId="{CDD6B3B6-4A91-42A9-9BA3-FAFC151B8F83}" srcOrd="1" destOrd="0" presId="urn:microsoft.com/office/officeart/2005/8/layout/bProcess3"/>
    <dgm:cxn modelId="{4FDE8ED9-C3F8-4D73-B2B9-C33B14258CD0}" type="presOf" srcId="{94287552-5423-4C79-B21E-D76B9B3DED72}" destId="{E6243DF5-3B86-4CC1-AE85-793EC1FA7DE7}" srcOrd="0" destOrd="0" presId="urn:microsoft.com/office/officeart/2005/8/layout/bProcess3"/>
    <dgm:cxn modelId="{84E888DF-775F-4E45-AF71-BE1E93B8D5D1}" type="presOf" srcId="{024F483C-D4A1-49B2-9503-AA01C42A15B7}" destId="{F21EB3DE-6FF9-4CE8-B703-F82AA4F555B0}" srcOrd="0" destOrd="0" presId="urn:microsoft.com/office/officeart/2005/8/layout/bProcess3"/>
    <dgm:cxn modelId="{A73BE1E1-926F-4588-9FF6-241FE1439CCA}" srcId="{0D2D1B54-A17A-4ED3-AA82-2698EE781455}" destId="{94287552-5423-4C79-B21E-D76B9B3DED72}" srcOrd="12" destOrd="0" parTransId="{91CCEA6B-143D-45B3-9059-E8CFAE8176FC}" sibTransId="{9754C067-7B07-4435-9040-FC6FA4BC8F43}"/>
    <dgm:cxn modelId="{B1CE1FEB-1864-4C84-A669-D09729B0B02C}" srcId="{0D2D1B54-A17A-4ED3-AA82-2698EE781455}" destId="{A9BAAC76-74A7-42D6-9D0C-512BAFA72623}" srcOrd="9" destOrd="0" parTransId="{1CBEC8B8-8DDF-43A1-BC9F-735D19A2AC3F}" sibTransId="{C3B7C2A5-3DE1-43D3-A472-55196DDBC0B2}"/>
    <dgm:cxn modelId="{5F38F2F6-3B90-4A36-B8C4-AAC967EDFB6E}" type="presOf" srcId="{A0810137-CE30-41FA-A482-B9E3690F1CBC}" destId="{1C686104-D83A-409A-9243-22A91C9775D9}" srcOrd="1" destOrd="0" presId="urn:microsoft.com/office/officeart/2005/8/layout/bProcess3"/>
    <dgm:cxn modelId="{A87929F9-4718-49E5-9E3E-266DDCAFA02E}" type="presOf" srcId="{336F68F5-DD11-4678-92C8-872992FF03B1}" destId="{D2982DC5-0AB1-407C-98F0-3A445375B482}" srcOrd="0" destOrd="0" presId="urn:microsoft.com/office/officeart/2005/8/layout/bProcess3"/>
    <dgm:cxn modelId="{463A6CFA-155D-4DEB-8740-A5A1A1EF684D}" type="presOf" srcId="{34B6827F-9557-40B6-BEC5-9676FEDFAB70}" destId="{77B9ED1F-0CAA-4AC0-BAFF-AE73AF1AE56E}" srcOrd="0" destOrd="0" presId="urn:microsoft.com/office/officeart/2005/8/layout/bProcess3"/>
    <dgm:cxn modelId="{2B66B4FA-4032-4D00-BE5E-3D51042F2F2B}" srcId="{0D2D1B54-A17A-4ED3-AA82-2698EE781455}" destId="{613C0C8B-5F31-469C-A679-CBBCA967FE26}" srcOrd="2" destOrd="0" parTransId="{840EE829-C88F-4813-AD63-A31ECBC378CB}" sibTransId="{C221132A-3BDE-4E29-B2BB-4E5EFF8E7FDE}"/>
    <dgm:cxn modelId="{165D6B78-9FEB-4EAF-87D1-5B1A40EF2FDD}" type="presParOf" srcId="{90155127-88AD-4126-9EC6-3C81884600A7}" destId="{3367C5E5-37CB-48BB-BFFD-C6F7CF98AF1A}" srcOrd="0" destOrd="0" presId="urn:microsoft.com/office/officeart/2005/8/layout/bProcess3"/>
    <dgm:cxn modelId="{A7DEB8D4-8C29-4507-9EBE-F362B372AC2D}" type="presParOf" srcId="{90155127-88AD-4126-9EC6-3C81884600A7}" destId="{5AE499F8-6B48-4E28-8188-188396FD7FE8}" srcOrd="1" destOrd="0" presId="urn:microsoft.com/office/officeart/2005/8/layout/bProcess3"/>
    <dgm:cxn modelId="{993837A2-5B3F-4FC6-9F01-8C25DC90DF30}" type="presParOf" srcId="{5AE499F8-6B48-4E28-8188-188396FD7FE8}" destId="{964637F7-D64D-4A7D-B021-18ABCF9A1DF9}" srcOrd="0" destOrd="0" presId="urn:microsoft.com/office/officeart/2005/8/layout/bProcess3"/>
    <dgm:cxn modelId="{D19BAD5F-0BEF-4450-9407-5CC15E9AF14A}" type="presParOf" srcId="{90155127-88AD-4126-9EC6-3C81884600A7}" destId="{04CEA85D-E671-45BC-9982-D5F4FDBA0178}" srcOrd="2" destOrd="0" presId="urn:microsoft.com/office/officeart/2005/8/layout/bProcess3"/>
    <dgm:cxn modelId="{11F8D898-AA4D-44F7-9A22-A448E150B630}" type="presParOf" srcId="{90155127-88AD-4126-9EC6-3C81884600A7}" destId="{1E7E81EE-0F73-4AC0-8D90-68939D1780B6}" srcOrd="3" destOrd="0" presId="urn:microsoft.com/office/officeart/2005/8/layout/bProcess3"/>
    <dgm:cxn modelId="{601ACA22-22C5-4230-B3DC-733EC4AF1D81}" type="presParOf" srcId="{1E7E81EE-0F73-4AC0-8D90-68939D1780B6}" destId="{1C686104-D83A-409A-9243-22A91C9775D9}" srcOrd="0" destOrd="0" presId="urn:microsoft.com/office/officeart/2005/8/layout/bProcess3"/>
    <dgm:cxn modelId="{AD8348F5-3CA3-4396-9C89-ECFBE41512E4}" type="presParOf" srcId="{90155127-88AD-4126-9EC6-3C81884600A7}" destId="{2ACE7EA1-0D49-4AC3-9F23-C8D4397BADC7}" srcOrd="4" destOrd="0" presId="urn:microsoft.com/office/officeart/2005/8/layout/bProcess3"/>
    <dgm:cxn modelId="{31D77EC2-CBE6-40D3-B54C-9E03787F47F4}" type="presParOf" srcId="{90155127-88AD-4126-9EC6-3C81884600A7}" destId="{2A4DF9AF-557D-4ECC-AB40-E794E1B67348}" srcOrd="5" destOrd="0" presId="urn:microsoft.com/office/officeart/2005/8/layout/bProcess3"/>
    <dgm:cxn modelId="{5A74E768-3D17-423C-95D6-9D1E518CE8F4}" type="presParOf" srcId="{2A4DF9AF-557D-4ECC-AB40-E794E1B67348}" destId="{BBD479C2-FE5A-47B5-A98A-14DF65B71914}" srcOrd="0" destOrd="0" presId="urn:microsoft.com/office/officeart/2005/8/layout/bProcess3"/>
    <dgm:cxn modelId="{2FD26B07-1F99-4E0F-88DC-04D464348FD4}" type="presParOf" srcId="{90155127-88AD-4126-9EC6-3C81884600A7}" destId="{D2982DC5-0AB1-407C-98F0-3A445375B482}" srcOrd="6" destOrd="0" presId="urn:microsoft.com/office/officeart/2005/8/layout/bProcess3"/>
    <dgm:cxn modelId="{C01BE861-B554-4620-ACCD-D738A80224E1}" type="presParOf" srcId="{90155127-88AD-4126-9EC6-3C81884600A7}" destId="{77B9ED1F-0CAA-4AC0-BAFF-AE73AF1AE56E}" srcOrd="7" destOrd="0" presId="urn:microsoft.com/office/officeart/2005/8/layout/bProcess3"/>
    <dgm:cxn modelId="{0C951165-CC86-443D-B0FE-C50418024B7F}" type="presParOf" srcId="{77B9ED1F-0CAA-4AC0-BAFF-AE73AF1AE56E}" destId="{00107EB9-33EE-4819-A26D-4413BC8142D7}" srcOrd="0" destOrd="0" presId="urn:microsoft.com/office/officeart/2005/8/layout/bProcess3"/>
    <dgm:cxn modelId="{A9254B4A-24B9-4F15-80AE-96AEBF7A020B}" type="presParOf" srcId="{90155127-88AD-4126-9EC6-3C81884600A7}" destId="{79D07285-E5A3-4136-BC31-960631951DB1}" srcOrd="8" destOrd="0" presId="urn:microsoft.com/office/officeart/2005/8/layout/bProcess3"/>
    <dgm:cxn modelId="{1D75C3DF-73CD-4466-ADA6-D60204595E5E}" type="presParOf" srcId="{90155127-88AD-4126-9EC6-3C81884600A7}" destId="{D9A43E24-6064-4D6F-A570-573E1FF9DC5E}" srcOrd="9" destOrd="0" presId="urn:microsoft.com/office/officeart/2005/8/layout/bProcess3"/>
    <dgm:cxn modelId="{F0BA6449-0924-41B1-9B50-1E3FC0715677}" type="presParOf" srcId="{D9A43E24-6064-4D6F-A570-573E1FF9DC5E}" destId="{CDD6B3B6-4A91-42A9-9BA3-FAFC151B8F83}" srcOrd="0" destOrd="0" presId="urn:microsoft.com/office/officeart/2005/8/layout/bProcess3"/>
    <dgm:cxn modelId="{14282038-45ED-409E-8314-828944109A80}" type="presParOf" srcId="{90155127-88AD-4126-9EC6-3C81884600A7}" destId="{12B0F65B-9585-43F5-A6B5-CD11FCC02C1D}" srcOrd="10" destOrd="0" presId="urn:microsoft.com/office/officeart/2005/8/layout/bProcess3"/>
    <dgm:cxn modelId="{F3A8091F-58A6-4DC6-B330-CCA956DD8DC6}" type="presParOf" srcId="{90155127-88AD-4126-9EC6-3C81884600A7}" destId="{11DD1B44-0B59-499C-B6B5-8AA52718AA7C}" srcOrd="11" destOrd="0" presId="urn:microsoft.com/office/officeart/2005/8/layout/bProcess3"/>
    <dgm:cxn modelId="{E265EA80-8604-4A08-ACC5-0745572DB426}" type="presParOf" srcId="{11DD1B44-0B59-499C-B6B5-8AA52718AA7C}" destId="{3064DFD0-F358-4908-AED1-82F5D64D500D}" srcOrd="0" destOrd="0" presId="urn:microsoft.com/office/officeart/2005/8/layout/bProcess3"/>
    <dgm:cxn modelId="{6CD61772-E339-4BC2-A4AA-D8B9FCED41E3}" type="presParOf" srcId="{90155127-88AD-4126-9EC6-3C81884600A7}" destId="{815FB1D1-00D6-4644-A345-2E9842D3DA6C}" srcOrd="12" destOrd="0" presId="urn:microsoft.com/office/officeart/2005/8/layout/bProcess3"/>
    <dgm:cxn modelId="{1AB3FA45-1C0E-4428-AA35-AED5354AD85A}" type="presParOf" srcId="{90155127-88AD-4126-9EC6-3C81884600A7}" destId="{31710840-1A6B-4567-B67D-ED5D6A4B00AE}" srcOrd="13" destOrd="0" presId="urn:microsoft.com/office/officeart/2005/8/layout/bProcess3"/>
    <dgm:cxn modelId="{8CBBD408-0C4C-4EFB-8DA9-D1A3725F15B6}" type="presParOf" srcId="{31710840-1A6B-4567-B67D-ED5D6A4B00AE}" destId="{3F51A52F-E978-43D1-AFD6-D0C61FA82FEF}" srcOrd="0" destOrd="0" presId="urn:microsoft.com/office/officeart/2005/8/layout/bProcess3"/>
    <dgm:cxn modelId="{14864410-0842-4B1A-BD41-7165731DE0CD}" type="presParOf" srcId="{90155127-88AD-4126-9EC6-3C81884600A7}" destId="{6805BEB0-A526-4C1F-91D0-64D920453DF5}" srcOrd="14" destOrd="0" presId="urn:microsoft.com/office/officeart/2005/8/layout/bProcess3"/>
    <dgm:cxn modelId="{01D3ABB0-FA7C-424A-9B8B-A67B3380D0F8}" type="presParOf" srcId="{90155127-88AD-4126-9EC6-3C81884600A7}" destId="{F21EB3DE-6FF9-4CE8-B703-F82AA4F555B0}" srcOrd="15" destOrd="0" presId="urn:microsoft.com/office/officeart/2005/8/layout/bProcess3"/>
    <dgm:cxn modelId="{073A1959-CB93-46F3-B098-909EA8E6E837}" type="presParOf" srcId="{F21EB3DE-6FF9-4CE8-B703-F82AA4F555B0}" destId="{E297F234-DAC2-4793-ADB2-6156AE86CB7F}" srcOrd="0" destOrd="0" presId="urn:microsoft.com/office/officeart/2005/8/layout/bProcess3"/>
    <dgm:cxn modelId="{4B0E73EA-D374-43EA-9E9F-E7B0B9111431}" type="presParOf" srcId="{90155127-88AD-4126-9EC6-3C81884600A7}" destId="{B4CF2AD0-C925-4E66-94BE-D974AAFAA695}" srcOrd="16" destOrd="0" presId="urn:microsoft.com/office/officeart/2005/8/layout/bProcess3"/>
    <dgm:cxn modelId="{EAC8174E-AFD2-4A52-8950-0AF13864AB19}" type="presParOf" srcId="{90155127-88AD-4126-9EC6-3C81884600A7}" destId="{34B85C71-18E3-460F-93BE-B995B24C42FF}" srcOrd="17" destOrd="0" presId="urn:microsoft.com/office/officeart/2005/8/layout/bProcess3"/>
    <dgm:cxn modelId="{E02F4925-FFF1-4789-BA6F-83FDA9382847}" type="presParOf" srcId="{34B85C71-18E3-460F-93BE-B995B24C42FF}" destId="{81E2293D-1200-4C2B-83ED-64AAFA00CABC}" srcOrd="0" destOrd="0" presId="urn:microsoft.com/office/officeart/2005/8/layout/bProcess3"/>
    <dgm:cxn modelId="{0ED10F8E-B8FC-4036-964E-68E9DFC71807}" type="presParOf" srcId="{90155127-88AD-4126-9EC6-3C81884600A7}" destId="{CC17A4B7-097B-4CBA-A34A-80596E0E7147}" srcOrd="18" destOrd="0" presId="urn:microsoft.com/office/officeart/2005/8/layout/bProcess3"/>
    <dgm:cxn modelId="{75727A45-95F6-4F16-80DF-781911439BD7}" type="presParOf" srcId="{90155127-88AD-4126-9EC6-3C81884600A7}" destId="{7BD7259C-BB72-4E92-AA1E-0CD864AA54C1}" srcOrd="19" destOrd="0" presId="urn:microsoft.com/office/officeart/2005/8/layout/bProcess3"/>
    <dgm:cxn modelId="{D0B916E8-F956-4C87-8527-361A3B69F2C0}" type="presParOf" srcId="{7BD7259C-BB72-4E92-AA1E-0CD864AA54C1}" destId="{6D83EEEF-EBC2-408C-89BE-FF2ACDCD5147}" srcOrd="0" destOrd="0" presId="urn:microsoft.com/office/officeart/2005/8/layout/bProcess3"/>
    <dgm:cxn modelId="{DFB03BE7-55A0-44C5-AD15-CFB4AD30D220}" type="presParOf" srcId="{90155127-88AD-4126-9EC6-3C81884600A7}" destId="{451E1481-07C5-42FB-A2F3-05A2CE9A0560}" srcOrd="20" destOrd="0" presId="urn:microsoft.com/office/officeart/2005/8/layout/bProcess3"/>
    <dgm:cxn modelId="{A9DEA527-9A22-4D9B-B3C6-4D9D1BBF9400}" type="presParOf" srcId="{90155127-88AD-4126-9EC6-3C81884600A7}" destId="{5CA4629A-AF0A-4AA4-A8B2-3F1D12DE1CB2}" srcOrd="21" destOrd="0" presId="urn:microsoft.com/office/officeart/2005/8/layout/bProcess3"/>
    <dgm:cxn modelId="{46D60349-CB64-456C-B3AC-D47984E18D1A}" type="presParOf" srcId="{5CA4629A-AF0A-4AA4-A8B2-3F1D12DE1CB2}" destId="{B60D9C9F-50D8-43FB-BB71-52E031CF1E31}" srcOrd="0" destOrd="0" presId="urn:microsoft.com/office/officeart/2005/8/layout/bProcess3"/>
    <dgm:cxn modelId="{74E84630-3EC9-4CC8-9EA3-01856A052702}" type="presParOf" srcId="{90155127-88AD-4126-9EC6-3C81884600A7}" destId="{811027F2-08A1-407B-B759-F26170B0CE50}" srcOrd="22" destOrd="0" presId="urn:microsoft.com/office/officeart/2005/8/layout/bProcess3"/>
    <dgm:cxn modelId="{9CA21473-C4F4-4D68-BC45-80EED3E52C67}" type="presParOf" srcId="{90155127-88AD-4126-9EC6-3C81884600A7}" destId="{7AC85505-2305-478D-9BF5-EEC806F027E0}" srcOrd="23" destOrd="0" presId="urn:microsoft.com/office/officeart/2005/8/layout/bProcess3"/>
    <dgm:cxn modelId="{8993E578-FDB6-4403-B529-004315CE73B1}" type="presParOf" srcId="{7AC85505-2305-478D-9BF5-EEC806F027E0}" destId="{4BBCE5F9-1044-44B1-B186-91D4048E01C9}" srcOrd="0" destOrd="0" presId="urn:microsoft.com/office/officeart/2005/8/layout/bProcess3"/>
    <dgm:cxn modelId="{2741832C-B874-4E14-89BB-25743A12EBE1}" type="presParOf" srcId="{90155127-88AD-4126-9EC6-3C81884600A7}" destId="{E6243DF5-3B86-4CC1-AE85-793EC1FA7DE7}" srcOrd="24" destOrd="0" presId="urn:microsoft.com/office/officeart/2005/8/layout/bProcess3"/>
    <dgm:cxn modelId="{75C696C9-3257-4140-8097-274B016DDE43}" type="presParOf" srcId="{90155127-88AD-4126-9EC6-3C81884600A7}" destId="{A3C51AAF-BE03-4A82-9C30-8649E751E4B8}" srcOrd="25" destOrd="0" presId="urn:microsoft.com/office/officeart/2005/8/layout/bProcess3"/>
    <dgm:cxn modelId="{202F5413-AA6F-4CA2-A04E-F481888FEB79}" type="presParOf" srcId="{A3C51AAF-BE03-4A82-9C30-8649E751E4B8}" destId="{83CF9201-DE0F-434E-AC6B-CAFED27C2392}" srcOrd="0" destOrd="0" presId="urn:microsoft.com/office/officeart/2005/8/layout/bProcess3"/>
    <dgm:cxn modelId="{984F6697-9E0A-4E2D-AA0A-D66BCF4279E5}" type="presParOf" srcId="{90155127-88AD-4126-9EC6-3C81884600A7}" destId="{4C6A72D8-DC19-47D5-AB2D-2B78DBD53B26}" srcOrd="26" destOrd="0" presId="urn:microsoft.com/office/officeart/2005/8/layout/bProcess3"/>
    <dgm:cxn modelId="{46D12654-2661-43CD-A59A-3D33CBA50C41}" type="presParOf" srcId="{90155127-88AD-4126-9EC6-3C81884600A7}" destId="{28480FA5-0E66-4706-B540-40A9A53630FB}" srcOrd="27" destOrd="0" presId="urn:microsoft.com/office/officeart/2005/8/layout/bProcess3"/>
    <dgm:cxn modelId="{3C7FBF86-4A85-4C8A-ABD9-6D5DD020B640}" type="presParOf" srcId="{28480FA5-0E66-4706-B540-40A9A53630FB}" destId="{6AADEF97-9320-4389-B415-CD8C23C834D2}" srcOrd="0" destOrd="0" presId="urn:microsoft.com/office/officeart/2005/8/layout/bProcess3"/>
    <dgm:cxn modelId="{B6DD7C73-A49C-4009-BF92-2807E6CB47B4}" type="presParOf" srcId="{90155127-88AD-4126-9EC6-3C81884600A7}" destId="{9B77FB33-C876-444A-8808-7633BCCD31D9}"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CEBD9-1057-48D4-8BE4-25097079414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D2BCA1CA-8445-4D81-B8BD-000E67FC47C7}">
      <dgm:prSet/>
      <dgm:spPr>
        <a:solidFill>
          <a:srgbClr val="002060"/>
        </a:solidFill>
      </dgm:spPr>
      <dgm:t>
        <a:bodyPr/>
        <a:lstStyle/>
        <a:p>
          <a:r>
            <a:rPr lang="en-US" b="1" dirty="0"/>
            <a:t>Logistic Regression</a:t>
          </a:r>
          <a:endParaRPr lang="en-IN" b="1" dirty="0"/>
        </a:p>
      </dgm:t>
    </dgm:pt>
    <dgm:pt modelId="{68A6F36C-48A0-4A69-A4C4-AACB68EED8C9}" type="parTrans" cxnId="{5D28E611-9D6E-49C2-B0E0-AB2DEC377D3F}">
      <dgm:prSet/>
      <dgm:spPr/>
      <dgm:t>
        <a:bodyPr/>
        <a:lstStyle/>
        <a:p>
          <a:endParaRPr lang="en-IN"/>
        </a:p>
      </dgm:t>
    </dgm:pt>
    <dgm:pt modelId="{A48FEE65-BD7F-4074-A4B8-734291FCC922}" type="sibTrans" cxnId="{5D28E611-9D6E-49C2-B0E0-AB2DEC377D3F}">
      <dgm:prSet/>
      <dgm:spPr/>
      <dgm:t>
        <a:bodyPr/>
        <a:lstStyle/>
        <a:p>
          <a:endParaRPr lang="en-IN"/>
        </a:p>
      </dgm:t>
    </dgm:pt>
    <dgm:pt modelId="{D75D8C74-46E7-40A3-B11C-282B836FEA0B}">
      <dgm:prSet/>
      <dgm:spPr>
        <a:solidFill>
          <a:srgbClr val="002060"/>
        </a:solidFill>
      </dgm:spPr>
      <dgm:t>
        <a:bodyPr/>
        <a:lstStyle/>
        <a:p>
          <a:r>
            <a:rPr lang="en-US" b="1" dirty="0"/>
            <a:t>K Nearest Neighbors</a:t>
          </a:r>
          <a:endParaRPr lang="en-IN" b="1" dirty="0"/>
        </a:p>
      </dgm:t>
    </dgm:pt>
    <dgm:pt modelId="{1910AEC8-B927-418A-B598-19841FD6B453}" type="parTrans" cxnId="{9254F45E-53EF-4BF9-AD41-9AF465C7D0B0}">
      <dgm:prSet/>
      <dgm:spPr/>
      <dgm:t>
        <a:bodyPr/>
        <a:lstStyle/>
        <a:p>
          <a:endParaRPr lang="en-IN"/>
        </a:p>
      </dgm:t>
    </dgm:pt>
    <dgm:pt modelId="{AE16BE9E-025A-46FF-8D65-D7493E7239B8}" type="sibTrans" cxnId="{9254F45E-53EF-4BF9-AD41-9AF465C7D0B0}">
      <dgm:prSet/>
      <dgm:spPr/>
      <dgm:t>
        <a:bodyPr/>
        <a:lstStyle/>
        <a:p>
          <a:endParaRPr lang="en-IN"/>
        </a:p>
      </dgm:t>
    </dgm:pt>
    <dgm:pt modelId="{3B51FFEB-B43A-4400-9872-5745A6030750}">
      <dgm:prSet/>
      <dgm:spPr>
        <a:solidFill>
          <a:srgbClr val="002060"/>
        </a:solidFill>
      </dgm:spPr>
      <dgm:t>
        <a:bodyPr/>
        <a:lstStyle/>
        <a:p>
          <a:r>
            <a:rPr lang="en-US" b="1" dirty="0"/>
            <a:t>Naïve Bayes i.e Gaussian NB</a:t>
          </a:r>
          <a:endParaRPr lang="en-IN" b="1" dirty="0"/>
        </a:p>
      </dgm:t>
    </dgm:pt>
    <dgm:pt modelId="{B8449DD3-DB9F-4A72-89A5-FFDAA7290FE9}" type="parTrans" cxnId="{E873C9F1-4270-4D6A-8F63-CFC83228F020}">
      <dgm:prSet/>
      <dgm:spPr/>
      <dgm:t>
        <a:bodyPr/>
        <a:lstStyle/>
        <a:p>
          <a:endParaRPr lang="en-IN"/>
        </a:p>
      </dgm:t>
    </dgm:pt>
    <dgm:pt modelId="{95C7F736-4F6D-4A0E-9FB5-6C3D9F8E965B}" type="sibTrans" cxnId="{E873C9F1-4270-4D6A-8F63-CFC83228F020}">
      <dgm:prSet/>
      <dgm:spPr/>
      <dgm:t>
        <a:bodyPr/>
        <a:lstStyle/>
        <a:p>
          <a:endParaRPr lang="en-IN"/>
        </a:p>
      </dgm:t>
    </dgm:pt>
    <dgm:pt modelId="{CF86BAA8-BC53-45BA-830D-243989DF9771}">
      <dgm:prSet/>
      <dgm:spPr>
        <a:solidFill>
          <a:srgbClr val="002060"/>
        </a:solidFill>
      </dgm:spPr>
      <dgm:t>
        <a:bodyPr/>
        <a:lstStyle/>
        <a:p>
          <a:r>
            <a:rPr lang="en-US" b="1" dirty="0"/>
            <a:t>Support Vector Machine</a:t>
          </a:r>
          <a:endParaRPr lang="en-IN" b="1" dirty="0"/>
        </a:p>
      </dgm:t>
    </dgm:pt>
    <dgm:pt modelId="{5346E9B6-9AD8-4BFC-8322-5CCC49C8E148}" type="parTrans" cxnId="{A7C69C31-E579-4821-8365-CD89653B890D}">
      <dgm:prSet/>
      <dgm:spPr/>
      <dgm:t>
        <a:bodyPr/>
        <a:lstStyle/>
        <a:p>
          <a:endParaRPr lang="en-IN"/>
        </a:p>
      </dgm:t>
    </dgm:pt>
    <dgm:pt modelId="{BA494A23-37F8-4F0B-8185-18D4590DE074}" type="sibTrans" cxnId="{A7C69C31-E579-4821-8365-CD89653B890D}">
      <dgm:prSet/>
      <dgm:spPr/>
      <dgm:t>
        <a:bodyPr/>
        <a:lstStyle/>
        <a:p>
          <a:endParaRPr lang="en-IN"/>
        </a:p>
      </dgm:t>
    </dgm:pt>
    <dgm:pt modelId="{A953BC2E-3F22-4FF9-8F08-0FC15DD0E6F3}">
      <dgm:prSet/>
      <dgm:spPr>
        <a:solidFill>
          <a:srgbClr val="002060"/>
        </a:solidFill>
      </dgm:spPr>
      <dgm:t>
        <a:bodyPr/>
        <a:lstStyle/>
        <a:p>
          <a:r>
            <a:rPr lang="en-US" b="1" dirty="0"/>
            <a:t>Decision Tree</a:t>
          </a:r>
          <a:endParaRPr lang="en-IN" b="1" dirty="0"/>
        </a:p>
      </dgm:t>
    </dgm:pt>
    <dgm:pt modelId="{77022F19-CB5C-461F-89F9-8E00B573FDEB}" type="parTrans" cxnId="{9FB56088-7425-4A33-96D7-F1E381E07E02}">
      <dgm:prSet/>
      <dgm:spPr/>
      <dgm:t>
        <a:bodyPr/>
        <a:lstStyle/>
        <a:p>
          <a:endParaRPr lang="en-IN"/>
        </a:p>
      </dgm:t>
    </dgm:pt>
    <dgm:pt modelId="{0D6011A0-C24B-4957-BEF5-4063D1C5974A}" type="sibTrans" cxnId="{9FB56088-7425-4A33-96D7-F1E381E07E02}">
      <dgm:prSet/>
      <dgm:spPr/>
      <dgm:t>
        <a:bodyPr/>
        <a:lstStyle/>
        <a:p>
          <a:endParaRPr lang="en-IN"/>
        </a:p>
      </dgm:t>
    </dgm:pt>
    <dgm:pt modelId="{FE737FD0-84B6-41AE-A581-CF7B093EDEB9}">
      <dgm:prSet/>
      <dgm:spPr>
        <a:solidFill>
          <a:srgbClr val="002060"/>
        </a:solidFill>
      </dgm:spPr>
      <dgm:t>
        <a:bodyPr/>
        <a:lstStyle/>
        <a:p>
          <a:r>
            <a:rPr lang="en-US" b="1" dirty="0"/>
            <a:t>Bagging Technique (Random Forest)</a:t>
          </a:r>
          <a:endParaRPr lang="en-IN" b="1" dirty="0"/>
        </a:p>
      </dgm:t>
    </dgm:pt>
    <dgm:pt modelId="{8232BDF7-B7FF-4B7D-A3DE-7F668F82C162}" type="parTrans" cxnId="{ABD9A1C5-42FA-4895-9B74-DD71B321DB6C}">
      <dgm:prSet/>
      <dgm:spPr/>
      <dgm:t>
        <a:bodyPr/>
        <a:lstStyle/>
        <a:p>
          <a:endParaRPr lang="en-IN"/>
        </a:p>
      </dgm:t>
    </dgm:pt>
    <dgm:pt modelId="{1540F37B-851E-4992-B557-88452B538333}" type="sibTrans" cxnId="{ABD9A1C5-42FA-4895-9B74-DD71B321DB6C}">
      <dgm:prSet/>
      <dgm:spPr/>
      <dgm:t>
        <a:bodyPr/>
        <a:lstStyle/>
        <a:p>
          <a:endParaRPr lang="en-IN"/>
        </a:p>
      </dgm:t>
    </dgm:pt>
    <dgm:pt modelId="{60188CA8-1438-4A09-81AA-1C62CEF1EF52}">
      <dgm:prSet/>
      <dgm:spPr>
        <a:solidFill>
          <a:srgbClr val="002060"/>
        </a:solidFill>
      </dgm:spPr>
      <dgm:t>
        <a:bodyPr/>
        <a:lstStyle/>
        <a:p>
          <a:r>
            <a:rPr lang="en-US" b="1" dirty="0"/>
            <a:t>Boosting Techniques (AdaBoost, Gradient Boost &amp; XGBoost)</a:t>
          </a:r>
          <a:endParaRPr lang="en-IN" b="1" dirty="0"/>
        </a:p>
      </dgm:t>
    </dgm:pt>
    <dgm:pt modelId="{EEEC1F14-A96E-43F5-B5E2-3A2D69514FC1}" type="parTrans" cxnId="{84BA0F7C-DE6B-47F3-9BAF-1391B3EEDAB0}">
      <dgm:prSet/>
      <dgm:spPr/>
      <dgm:t>
        <a:bodyPr/>
        <a:lstStyle/>
        <a:p>
          <a:endParaRPr lang="en-IN"/>
        </a:p>
      </dgm:t>
    </dgm:pt>
    <dgm:pt modelId="{BFFDDF25-181F-425C-A615-6ACDACF63963}" type="sibTrans" cxnId="{84BA0F7C-DE6B-47F3-9BAF-1391B3EEDAB0}">
      <dgm:prSet/>
      <dgm:spPr/>
      <dgm:t>
        <a:bodyPr/>
        <a:lstStyle/>
        <a:p>
          <a:endParaRPr lang="en-IN"/>
        </a:p>
      </dgm:t>
    </dgm:pt>
    <dgm:pt modelId="{124EB041-E1B6-4242-ACC1-768A65350057}" type="pres">
      <dgm:prSet presAssocID="{D91CEBD9-1057-48D4-8BE4-250970794142}" presName="hierChild1" presStyleCnt="0">
        <dgm:presLayoutVars>
          <dgm:orgChart val="1"/>
          <dgm:chPref val="1"/>
          <dgm:dir/>
          <dgm:animOne val="branch"/>
          <dgm:animLvl val="lvl"/>
          <dgm:resizeHandles/>
        </dgm:presLayoutVars>
      </dgm:prSet>
      <dgm:spPr/>
    </dgm:pt>
    <dgm:pt modelId="{5BE5898E-1EAE-4BC5-8B33-53765C7327BC}" type="pres">
      <dgm:prSet presAssocID="{D2BCA1CA-8445-4D81-B8BD-000E67FC47C7}" presName="hierRoot1" presStyleCnt="0">
        <dgm:presLayoutVars>
          <dgm:hierBranch val="init"/>
        </dgm:presLayoutVars>
      </dgm:prSet>
      <dgm:spPr/>
    </dgm:pt>
    <dgm:pt modelId="{74007C80-8E81-4BA1-89DF-D363BB40F586}" type="pres">
      <dgm:prSet presAssocID="{D2BCA1CA-8445-4D81-B8BD-000E67FC47C7}" presName="rootComposite1" presStyleCnt="0"/>
      <dgm:spPr/>
    </dgm:pt>
    <dgm:pt modelId="{29C6A184-8351-4D22-817E-27D772F8F6DF}" type="pres">
      <dgm:prSet presAssocID="{D2BCA1CA-8445-4D81-B8BD-000E67FC47C7}" presName="rootText1" presStyleLbl="node0" presStyleIdx="0" presStyleCnt="7" custScaleX="110288" custScaleY="132346" custLinFactNeighborY="9533">
        <dgm:presLayoutVars>
          <dgm:chPref val="3"/>
        </dgm:presLayoutVars>
      </dgm:prSet>
      <dgm:spPr/>
    </dgm:pt>
    <dgm:pt modelId="{D281B4EA-BBE3-4A10-BABD-4643ED74840A}" type="pres">
      <dgm:prSet presAssocID="{D2BCA1CA-8445-4D81-B8BD-000E67FC47C7}" presName="rootConnector1" presStyleLbl="node1" presStyleIdx="0" presStyleCnt="0"/>
      <dgm:spPr/>
    </dgm:pt>
    <dgm:pt modelId="{3F07722C-9D43-4094-9D4B-98B3B2854F7E}" type="pres">
      <dgm:prSet presAssocID="{D2BCA1CA-8445-4D81-B8BD-000E67FC47C7}" presName="hierChild2" presStyleCnt="0"/>
      <dgm:spPr/>
    </dgm:pt>
    <dgm:pt modelId="{CBBF7E11-AD18-4493-A84D-A3B09826A362}" type="pres">
      <dgm:prSet presAssocID="{D2BCA1CA-8445-4D81-B8BD-000E67FC47C7}" presName="hierChild3" presStyleCnt="0"/>
      <dgm:spPr/>
    </dgm:pt>
    <dgm:pt modelId="{8D11F873-A64D-4D68-8BE8-E9C82BC71C63}" type="pres">
      <dgm:prSet presAssocID="{D75D8C74-46E7-40A3-B11C-282B836FEA0B}" presName="hierRoot1" presStyleCnt="0">
        <dgm:presLayoutVars>
          <dgm:hierBranch val="init"/>
        </dgm:presLayoutVars>
      </dgm:prSet>
      <dgm:spPr/>
    </dgm:pt>
    <dgm:pt modelId="{5FB67774-E545-43BB-8A97-DB984FAE6212}" type="pres">
      <dgm:prSet presAssocID="{D75D8C74-46E7-40A3-B11C-282B836FEA0B}" presName="rootComposite1" presStyleCnt="0"/>
      <dgm:spPr/>
    </dgm:pt>
    <dgm:pt modelId="{686BA21C-F6AB-4555-B433-47B6FE45AC6A}" type="pres">
      <dgm:prSet presAssocID="{D75D8C74-46E7-40A3-B11C-282B836FEA0B}" presName="rootText1" presStyleLbl="node0" presStyleIdx="1" presStyleCnt="7" custScaleX="110288" custScaleY="132346" custLinFactNeighborX="-1546" custLinFactNeighborY="9533">
        <dgm:presLayoutVars>
          <dgm:chPref val="3"/>
        </dgm:presLayoutVars>
      </dgm:prSet>
      <dgm:spPr/>
    </dgm:pt>
    <dgm:pt modelId="{770E02CB-0177-4B8E-B6BB-B04503901C54}" type="pres">
      <dgm:prSet presAssocID="{D75D8C74-46E7-40A3-B11C-282B836FEA0B}" presName="rootConnector1" presStyleLbl="node1" presStyleIdx="0" presStyleCnt="0"/>
      <dgm:spPr/>
    </dgm:pt>
    <dgm:pt modelId="{ECE908A4-C781-4010-8D7B-51027BDDF869}" type="pres">
      <dgm:prSet presAssocID="{D75D8C74-46E7-40A3-B11C-282B836FEA0B}" presName="hierChild2" presStyleCnt="0"/>
      <dgm:spPr/>
    </dgm:pt>
    <dgm:pt modelId="{13B5058C-D143-4641-BAD8-AA81FB0938B2}" type="pres">
      <dgm:prSet presAssocID="{D75D8C74-46E7-40A3-B11C-282B836FEA0B}" presName="hierChild3" presStyleCnt="0"/>
      <dgm:spPr/>
    </dgm:pt>
    <dgm:pt modelId="{0A473954-8A51-484F-BDD1-D8B3EE386829}" type="pres">
      <dgm:prSet presAssocID="{3B51FFEB-B43A-4400-9872-5745A6030750}" presName="hierRoot1" presStyleCnt="0">
        <dgm:presLayoutVars>
          <dgm:hierBranch val="init"/>
        </dgm:presLayoutVars>
      </dgm:prSet>
      <dgm:spPr/>
    </dgm:pt>
    <dgm:pt modelId="{C72257C5-9264-4524-A5D4-5757FF09F63C}" type="pres">
      <dgm:prSet presAssocID="{3B51FFEB-B43A-4400-9872-5745A6030750}" presName="rootComposite1" presStyleCnt="0"/>
      <dgm:spPr/>
    </dgm:pt>
    <dgm:pt modelId="{B0FB4602-D8ED-4A44-8252-2714A8938BF2}" type="pres">
      <dgm:prSet presAssocID="{3B51FFEB-B43A-4400-9872-5745A6030750}" presName="rootText1" presStyleLbl="node0" presStyleIdx="2" presStyleCnt="7" custScaleX="110288" custScaleY="132346" custLinFactNeighborX="-1546" custLinFactNeighborY="9533">
        <dgm:presLayoutVars>
          <dgm:chPref val="3"/>
        </dgm:presLayoutVars>
      </dgm:prSet>
      <dgm:spPr/>
    </dgm:pt>
    <dgm:pt modelId="{E9B1FBA6-DB20-4608-818A-537D17709B9E}" type="pres">
      <dgm:prSet presAssocID="{3B51FFEB-B43A-4400-9872-5745A6030750}" presName="rootConnector1" presStyleLbl="node1" presStyleIdx="0" presStyleCnt="0"/>
      <dgm:spPr/>
    </dgm:pt>
    <dgm:pt modelId="{0A3BDCD0-D481-47A5-866F-3D3C680B3843}" type="pres">
      <dgm:prSet presAssocID="{3B51FFEB-B43A-4400-9872-5745A6030750}" presName="hierChild2" presStyleCnt="0"/>
      <dgm:spPr/>
    </dgm:pt>
    <dgm:pt modelId="{F6D731CE-31D8-47EC-A94C-7F81A79506A6}" type="pres">
      <dgm:prSet presAssocID="{3B51FFEB-B43A-4400-9872-5745A6030750}" presName="hierChild3" presStyleCnt="0"/>
      <dgm:spPr/>
    </dgm:pt>
    <dgm:pt modelId="{861E31F7-9384-4841-8422-5D9D3B900DF8}" type="pres">
      <dgm:prSet presAssocID="{CF86BAA8-BC53-45BA-830D-243989DF9771}" presName="hierRoot1" presStyleCnt="0">
        <dgm:presLayoutVars>
          <dgm:hierBranch val="init"/>
        </dgm:presLayoutVars>
      </dgm:prSet>
      <dgm:spPr/>
    </dgm:pt>
    <dgm:pt modelId="{437FB19F-A514-4F9D-869A-7CE0A567F825}" type="pres">
      <dgm:prSet presAssocID="{CF86BAA8-BC53-45BA-830D-243989DF9771}" presName="rootComposite1" presStyleCnt="0"/>
      <dgm:spPr/>
    </dgm:pt>
    <dgm:pt modelId="{A22ACD97-9D81-4DBE-B30F-AC0C01E945F3}" type="pres">
      <dgm:prSet presAssocID="{CF86BAA8-BC53-45BA-830D-243989DF9771}" presName="rootText1" presStyleLbl="node0" presStyleIdx="3" presStyleCnt="7" custScaleX="110288" custScaleY="132346" custLinFactNeighborX="0" custLinFactNeighborY="9533">
        <dgm:presLayoutVars>
          <dgm:chPref val="3"/>
        </dgm:presLayoutVars>
      </dgm:prSet>
      <dgm:spPr/>
    </dgm:pt>
    <dgm:pt modelId="{F03F1A5C-DC08-4BA2-8DDF-0E5F162837AD}" type="pres">
      <dgm:prSet presAssocID="{CF86BAA8-BC53-45BA-830D-243989DF9771}" presName="rootConnector1" presStyleLbl="node1" presStyleIdx="0" presStyleCnt="0"/>
      <dgm:spPr/>
    </dgm:pt>
    <dgm:pt modelId="{8FE5A72D-C100-4D7F-AB1F-91D0F331B677}" type="pres">
      <dgm:prSet presAssocID="{CF86BAA8-BC53-45BA-830D-243989DF9771}" presName="hierChild2" presStyleCnt="0"/>
      <dgm:spPr/>
    </dgm:pt>
    <dgm:pt modelId="{6855A15C-EB83-4A09-8817-2E87F4ABA4EA}" type="pres">
      <dgm:prSet presAssocID="{CF86BAA8-BC53-45BA-830D-243989DF9771}" presName="hierChild3" presStyleCnt="0"/>
      <dgm:spPr/>
    </dgm:pt>
    <dgm:pt modelId="{83DC2C53-021F-418F-A65A-9553BB30BD2A}" type="pres">
      <dgm:prSet presAssocID="{A953BC2E-3F22-4FF9-8F08-0FC15DD0E6F3}" presName="hierRoot1" presStyleCnt="0">
        <dgm:presLayoutVars>
          <dgm:hierBranch val="init"/>
        </dgm:presLayoutVars>
      </dgm:prSet>
      <dgm:spPr/>
    </dgm:pt>
    <dgm:pt modelId="{716A8FB9-7D19-49F5-9AF6-15954E496DF5}" type="pres">
      <dgm:prSet presAssocID="{A953BC2E-3F22-4FF9-8F08-0FC15DD0E6F3}" presName="rootComposite1" presStyleCnt="0"/>
      <dgm:spPr/>
    </dgm:pt>
    <dgm:pt modelId="{9BCDF09E-6490-4285-9310-1DF5D741265C}" type="pres">
      <dgm:prSet presAssocID="{A953BC2E-3F22-4FF9-8F08-0FC15DD0E6F3}" presName="rootText1" presStyleLbl="node0" presStyleIdx="4" presStyleCnt="7" custScaleX="110288" custScaleY="132346" custLinFactNeighborX="-1546" custLinFactNeighborY="9533">
        <dgm:presLayoutVars>
          <dgm:chPref val="3"/>
        </dgm:presLayoutVars>
      </dgm:prSet>
      <dgm:spPr/>
    </dgm:pt>
    <dgm:pt modelId="{343513C6-C033-4B0D-BD4B-65CFA7C86DDD}" type="pres">
      <dgm:prSet presAssocID="{A953BC2E-3F22-4FF9-8F08-0FC15DD0E6F3}" presName="rootConnector1" presStyleLbl="node1" presStyleIdx="0" presStyleCnt="0"/>
      <dgm:spPr/>
    </dgm:pt>
    <dgm:pt modelId="{23A71C4D-6140-42F3-9C28-657E994E7D08}" type="pres">
      <dgm:prSet presAssocID="{A953BC2E-3F22-4FF9-8F08-0FC15DD0E6F3}" presName="hierChild2" presStyleCnt="0"/>
      <dgm:spPr/>
    </dgm:pt>
    <dgm:pt modelId="{B04D5680-7B5C-4E60-8F02-A14F9FA31536}" type="pres">
      <dgm:prSet presAssocID="{A953BC2E-3F22-4FF9-8F08-0FC15DD0E6F3}" presName="hierChild3" presStyleCnt="0"/>
      <dgm:spPr/>
    </dgm:pt>
    <dgm:pt modelId="{90A5B2CA-6A94-4C85-954F-606770DF09A2}" type="pres">
      <dgm:prSet presAssocID="{FE737FD0-84B6-41AE-A581-CF7B093EDEB9}" presName="hierRoot1" presStyleCnt="0">
        <dgm:presLayoutVars>
          <dgm:hierBranch val="init"/>
        </dgm:presLayoutVars>
      </dgm:prSet>
      <dgm:spPr/>
    </dgm:pt>
    <dgm:pt modelId="{E2C777A9-737C-4B5E-9627-2B4F19FE8525}" type="pres">
      <dgm:prSet presAssocID="{FE737FD0-84B6-41AE-A581-CF7B093EDEB9}" presName="rootComposite1" presStyleCnt="0"/>
      <dgm:spPr/>
    </dgm:pt>
    <dgm:pt modelId="{E18C6715-4DE5-4BA3-96F5-2F407A090053}" type="pres">
      <dgm:prSet presAssocID="{FE737FD0-84B6-41AE-A581-CF7B093EDEB9}" presName="rootText1" presStyleLbl="node0" presStyleIdx="5" presStyleCnt="7" custScaleX="110288" custScaleY="132346" custLinFactNeighborX="-1546" custLinFactNeighborY="9533">
        <dgm:presLayoutVars>
          <dgm:chPref val="3"/>
        </dgm:presLayoutVars>
      </dgm:prSet>
      <dgm:spPr/>
    </dgm:pt>
    <dgm:pt modelId="{0FA102ED-E226-4B25-899E-F8E2D6F304C1}" type="pres">
      <dgm:prSet presAssocID="{FE737FD0-84B6-41AE-A581-CF7B093EDEB9}" presName="rootConnector1" presStyleLbl="node1" presStyleIdx="0" presStyleCnt="0"/>
      <dgm:spPr/>
    </dgm:pt>
    <dgm:pt modelId="{BDC5271A-6575-4CDF-869B-24A59AA88442}" type="pres">
      <dgm:prSet presAssocID="{FE737FD0-84B6-41AE-A581-CF7B093EDEB9}" presName="hierChild2" presStyleCnt="0"/>
      <dgm:spPr/>
    </dgm:pt>
    <dgm:pt modelId="{3DCE7418-8A34-4EAB-A2EF-B0E38BD8A460}" type="pres">
      <dgm:prSet presAssocID="{FE737FD0-84B6-41AE-A581-CF7B093EDEB9}" presName="hierChild3" presStyleCnt="0"/>
      <dgm:spPr/>
    </dgm:pt>
    <dgm:pt modelId="{DC53A20B-84EE-4614-8555-BAA2C2C6361E}" type="pres">
      <dgm:prSet presAssocID="{60188CA8-1438-4A09-81AA-1C62CEF1EF52}" presName="hierRoot1" presStyleCnt="0">
        <dgm:presLayoutVars>
          <dgm:hierBranch val="init"/>
        </dgm:presLayoutVars>
      </dgm:prSet>
      <dgm:spPr/>
    </dgm:pt>
    <dgm:pt modelId="{2BFFF68E-556B-4850-B32B-A880BFACEBB1}" type="pres">
      <dgm:prSet presAssocID="{60188CA8-1438-4A09-81AA-1C62CEF1EF52}" presName="rootComposite1" presStyleCnt="0"/>
      <dgm:spPr/>
    </dgm:pt>
    <dgm:pt modelId="{53E18466-EA47-4412-BBD0-96EA7063772C}" type="pres">
      <dgm:prSet presAssocID="{60188CA8-1438-4A09-81AA-1C62CEF1EF52}" presName="rootText1" presStyleLbl="node0" presStyleIdx="6" presStyleCnt="7" custScaleX="110288" custScaleY="132346" custLinFactNeighborX="-1546" custLinFactNeighborY="9533">
        <dgm:presLayoutVars>
          <dgm:chPref val="3"/>
        </dgm:presLayoutVars>
      </dgm:prSet>
      <dgm:spPr/>
    </dgm:pt>
    <dgm:pt modelId="{4AC01B88-B8A3-4760-9C3A-1104E1F58B29}" type="pres">
      <dgm:prSet presAssocID="{60188CA8-1438-4A09-81AA-1C62CEF1EF52}" presName="rootConnector1" presStyleLbl="node1" presStyleIdx="0" presStyleCnt="0"/>
      <dgm:spPr/>
    </dgm:pt>
    <dgm:pt modelId="{6CB890C2-6EE0-4D84-8911-03B82A8E3EA3}" type="pres">
      <dgm:prSet presAssocID="{60188CA8-1438-4A09-81AA-1C62CEF1EF52}" presName="hierChild2" presStyleCnt="0"/>
      <dgm:spPr/>
    </dgm:pt>
    <dgm:pt modelId="{E13BCFE2-09AF-41B6-B877-BC322C8AABDC}" type="pres">
      <dgm:prSet presAssocID="{60188CA8-1438-4A09-81AA-1C62CEF1EF52}" presName="hierChild3" presStyleCnt="0"/>
      <dgm:spPr/>
    </dgm:pt>
  </dgm:ptLst>
  <dgm:cxnLst>
    <dgm:cxn modelId="{5D28E611-9D6E-49C2-B0E0-AB2DEC377D3F}" srcId="{D91CEBD9-1057-48D4-8BE4-250970794142}" destId="{D2BCA1CA-8445-4D81-B8BD-000E67FC47C7}" srcOrd="0" destOrd="0" parTransId="{68A6F36C-48A0-4A69-A4C4-AACB68EED8C9}" sibTransId="{A48FEE65-BD7F-4074-A4B8-734291FCC922}"/>
    <dgm:cxn modelId="{15C1F013-565D-4F28-A651-6CF9FD10057E}" type="presOf" srcId="{A953BC2E-3F22-4FF9-8F08-0FC15DD0E6F3}" destId="{343513C6-C033-4B0D-BD4B-65CFA7C86DDD}" srcOrd="1" destOrd="0" presId="urn:microsoft.com/office/officeart/2005/8/layout/orgChart1"/>
    <dgm:cxn modelId="{061F0D29-DB1C-41A6-AB87-245A12ABE31B}" type="presOf" srcId="{FE737FD0-84B6-41AE-A581-CF7B093EDEB9}" destId="{0FA102ED-E226-4B25-899E-F8E2D6F304C1}" srcOrd="1" destOrd="0" presId="urn:microsoft.com/office/officeart/2005/8/layout/orgChart1"/>
    <dgm:cxn modelId="{EF8BA72D-BA33-4BE9-BEF0-53595E0C1233}" type="presOf" srcId="{60188CA8-1438-4A09-81AA-1C62CEF1EF52}" destId="{53E18466-EA47-4412-BBD0-96EA7063772C}" srcOrd="0" destOrd="0" presId="urn:microsoft.com/office/officeart/2005/8/layout/orgChart1"/>
    <dgm:cxn modelId="{A7C69C31-E579-4821-8365-CD89653B890D}" srcId="{D91CEBD9-1057-48D4-8BE4-250970794142}" destId="{CF86BAA8-BC53-45BA-830D-243989DF9771}" srcOrd="3" destOrd="0" parTransId="{5346E9B6-9AD8-4BFC-8322-5CCC49C8E148}" sibTransId="{BA494A23-37F8-4F0B-8185-18D4590DE074}"/>
    <dgm:cxn modelId="{06E4AA36-584B-42D3-8BA3-75924DC35AE4}" type="presOf" srcId="{FE737FD0-84B6-41AE-A581-CF7B093EDEB9}" destId="{E18C6715-4DE5-4BA3-96F5-2F407A090053}" srcOrd="0" destOrd="0" presId="urn:microsoft.com/office/officeart/2005/8/layout/orgChart1"/>
    <dgm:cxn modelId="{9254F45E-53EF-4BF9-AD41-9AF465C7D0B0}" srcId="{D91CEBD9-1057-48D4-8BE4-250970794142}" destId="{D75D8C74-46E7-40A3-B11C-282B836FEA0B}" srcOrd="1" destOrd="0" parTransId="{1910AEC8-B927-418A-B598-19841FD6B453}" sibTransId="{AE16BE9E-025A-46FF-8D65-D7493E7239B8}"/>
    <dgm:cxn modelId="{E886DF65-CA69-46F5-AD3C-C7AC3837378C}" type="presOf" srcId="{D75D8C74-46E7-40A3-B11C-282B836FEA0B}" destId="{686BA21C-F6AB-4555-B433-47B6FE45AC6A}" srcOrd="0" destOrd="0" presId="urn:microsoft.com/office/officeart/2005/8/layout/orgChart1"/>
    <dgm:cxn modelId="{963BEF78-720C-45D5-83E8-6F53AA8A5304}" type="presOf" srcId="{CF86BAA8-BC53-45BA-830D-243989DF9771}" destId="{F03F1A5C-DC08-4BA2-8DDF-0E5F162837AD}" srcOrd="1" destOrd="0" presId="urn:microsoft.com/office/officeart/2005/8/layout/orgChart1"/>
    <dgm:cxn modelId="{84BA0F7C-DE6B-47F3-9BAF-1391B3EEDAB0}" srcId="{D91CEBD9-1057-48D4-8BE4-250970794142}" destId="{60188CA8-1438-4A09-81AA-1C62CEF1EF52}" srcOrd="6" destOrd="0" parTransId="{EEEC1F14-A96E-43F5-B5E2-3A2D69514FC1}" sibTransId="{BFFDDF25-181F-425C-A615-6ACDACF63963}"/>
    <dgm:cxn modelId="{9FB56088-7425-4A33-96D7-F1E381E07E02}" srcId="{D91CEBD9-1057-48D4-8BE4-250970794142}" destId="{A953BC2E-3F22-4FF9-8F08-0FC15DD0E6F3}" srcOrd="4" destOrd="0" parTransId="{77022F19-CB5C-461F-89F9-8E00B573FDEB}" sibTransId="{0D6011A0-C24B-4957-BEF5-4063D1C5974A}"/>
    <dgm:cxn modelId="{CB3EDF9C-77BE-493D-ADDF-2C8E95EAD0FC}" type="presOf" srcId="{D2BCA1CA-8445-4D81-B8BD-000E67FC47C7}" destId="{29C6A184-8351-4D22-817E-27D772F8F6DF}" srcOrd="0" destOrd="0" presId="urn:microsoft.com/office/officeart/2005/8/layout/orgChart1"/>
    <dgm:cxn modelId="{4BD6C2A5-7711-4997-966F-2140BDC51611}" type="presOf" srcId="{D75D8C74-46E7-40A3-B11C-282B836FEA0B}" destId="{770E02CB-0177-4B8E-B6BB-B04503901C54}" srcOrd="1" destOrd="0" presId="urn:microsoft.com/office/officeart/2005/8/layout/orgChart1"/>
    <dgm:cxn modelId="{07F9A2AE-821F-4793-8C77-40EFD981E227}" type="presOf" srcId="{3B51FFEB-B43A-4400-9872-5745A6030750}" destId="{B0FB4602-D8ED-4A44-8252-2714A8938BF2}" srcOrd="0" destOrd="0" presId="urn:microsoft.com/office/officeart/2005/8/layout/orgChart1"/>
    <dgm:cxn modelId="{ABD9A1C5-42FA-4895-9B74-DD71B321DB6C}" srcId="{D91CEBD9-1057-48D4-8BE4-250970794142}" destId="{FE737FD0-84B6-41AE-A581-CF7B093EDEB9}" srcOrd="5" destOrd="0" parTransId="{8232BDF7-B7FF-4B7D-A3DE-7F668F82C162}" sibTransId="{1540F37B-851E-4992-B557-88452B538333}"/>
    <dgm:cxn modelId="{A1A2CDCD-A2F3-4ED5-93D7-E63DA8F78701}" type="presOf" srcId="{D91CEBD9-1057-48D4-8BE4-250970794142}" destId="{124EB041-E1B6-4242-ACC1-768A65350057}" srcOrd="0" destOrd="0" presId="urn:microsoft.com/office/officeart/2005/8/layout/orgChart1"/>
    <dgm:cxn modelId="{7AD3DADC-44E4-4969-89BC-E62791ED9E98}" type="presOf" srcId="{60188CA8-1438-4A09-81AA-1C62CEF1EF52}" destId="{4AC01B88-B8A3-4760-9C3A-1104E1F58B29}" srcOrd="1" destOrd="0" presId="urn:microsoft.com/office/officeart/2005/8/layout/orgChart1"/>
    <dgm:cxn modelId="{84C4A8DD-3F58-4D72-A689-3B2938783DD9}" type="presOf" srcId="{3B51FFEB-B43A-4400-9872-5745A6030750}" destId="{E9B1FBA6-DB20-4608-818A-537D17709B9E}" srcOrd="1" destOrd="0" presId="urn:microsoft.com/office/officeart/2005/8/layout/orgChart1"/>
    <dgm:cxn modelId="{83BDE9E2-9A1E-4194-905E-FD2725BB0085}" type="presOf" srcId="{A953BC2E-3F22-4FF9-8F08-0FC15DD0E6F3}" destId="{9BCDF09E-6490-4285-9310-1DF5D741265C}" srcOrd="0" destOrd="0" presId="urn:microsoft.com/office/officeart/2005/8/layout/orgChart1"/>
    <dgm:cxn modelId="{08A4F1E9-A951-48D3-A6CC-1D2BFBF326E2}" type="presOf" srcId="{CF86BAA8-BC53-45BA-830D-243989DF9771}" destId="{A22ACD97-9D81-4DBE-B30F-AC0C01E945F3}" srcOrd="0" destOrd="0" presId="urn:microsoft.com/office/officeart/2005/8/layout/orgChart1"/>
    <dgm:cxn modelId="{8BEEC2ED-5412-4F17-8CE3-B4DEF6FB300B}" type="presOf" srcId="{D2BCA1CA-8445-4D81-B8BD-000E67FC47C7}" destId="{D281B4EA-BBE3-4A10-BABD-4643ED74840A}" srcOrd="1" destOrd="0" presId="urn:microsoft.com/office/officeart/2005/8/layout/orgChart1"/>
    <dgm:cxn modelId="{E873C9F1-4270-4D6A-8F63-CFC83228F020}" srcId="{D91CEBD9-1057-48D4-8BE4-250970794142}" destId="{3B51FFEB-B43A-4400-9872-5745A6030750}" srcOrd="2" destOrd="0" parTransId="{B8449DD3-DB9F-4A72-89A5-FFDAA7290FE9}" sibTransId="{95C7F736-4F6D-4A0E-9FB5-6C3D9F8E965B}"/>
    <dgm:cxn modelId="{50434F3C-FF6C-427B-9DC0-7589E32A3051}" type="presParOf" srcId="{124EB041-E1B6-4242-ACC1-768A65350057}" destId="{5BE5898E-1EAE-4BC5-8B33-53765C7327BC}" srcOrd="0" destOrd="0" presId="urn:microsoft.com/office/officeart/2005/8/layout/orgChart1"/>
    <dgm:cxn modelId="{E0ED0F5D-DFA1-4F5B-B9B8-91D758E54A27}" type="presParOf" srcId="{5BE5898E-1EAE-4BC5-8B33-53765C7327BC}" destId="{74007C80-8E81-4BA1-89DF-D363BB40F586}" srcOrd="0" destOrd="0" presId="urn:microsoft.com/office/officeart/2005/8/layout/orgChart1"/>
    <dgm:cxn modelId="{8F357FD0-3569-4704-A0E5-38024F1C0A71}" type="presParOf" srcId="{74007C80-8E81-4BA1-89DF-D363BB40F586}" destId="{29C6A184-8351-4D22-817E-27D772F8F6DF}" srcOrd="0" destOrd="0" presId="urn:microsoft.com/office/officeart/2005/8/layout/orgChart1"/>
    <dgm:cxn modelId="{74AE655B-0920-4096-A4AA-F11ACD4D0CBB}" type="presParOf" srcId="{74007C80-8E81-4BA1-89DF-D363BB40F586}" destId="{D281B4EA-BBE3-4A10-BABD-4643ED74840A}" srcOrd="1" destOrd="0" presId="urn:microsoft.com/office/officeart/2005/8/layout/orgChart1"/>
    <dgm:cxn modelId="{83CE77C7-1E54-4756-A95D-19480BD42A72}" type="presParOf" srcId="{5BE5898E-1EAE-4BC5-8B33-53765C7327BC}" destId="{3F07722C-9D43-4094-9D4B-98B3B2854F7E}" srcOrd="1" destOrd="0" presId="urn:microsoft.com/office/officeart/2005/8/layout/orgChart1"/>
    <dgm:cxn modelId="{9F4164FF-8FFE-4573-98F9-0B44F9BA98BE}" type="presParOf" srcId="{5BE5898E-1EAE-4BC5-8B33-53765C7327BC}" destId="{CBBF7E11-AD18-4493-A84D-A3B09826A362}" srcOrd="2" destOrd="0" presId="urn:microsoft.com/office/officeart/2005/8/layout/orgChart1"/>
    <dgm:cxn modelId="{BA7F1394-F6DD-490E-AEA4-CD2FDAAC3561}" type="presParOf" srcId="{124EB041-E1B6-4242-ACC1-768A65350057}" destId="{8D11F873-A64D-4D68-8BE8-E9C82BC71C63}" srcOrd="1" destOrd="0" presId="urn:microsoft.com/office/officeart/2005/8/layout/orgChart1"/>
    <dgm:cxn modelId="{895E1BFB-1A52-4515-AAD6-524645142B1A}" type="presParOf" srcId="{8D11F873-A64D-4D68-8BE8-E9C82BC71C63}" destId="{5FB67774-E545-43BB-8A97-DB984FAE6212}" srcOrd="0" destOrd="0" presId="urn:microsoft.com/office/officeart/2005/8/layout/orgChart1"/>
    <dgm:cxn modelId="{82AACF73-B8FB-4AE6-8B87-3095D25B99E1}" type="presParOf" srcId="{5FB67774-E545-43BB-8A97-DB984FAE6212}" destId="{686BA21C-F6AB-4555-B433-47B6FE45AC6A}" srcOrd="0" destOrd="0" presId="urn:microsoft.com/office/officeart/2005/8/layout/orgChart1"/>
    <dgm:cxn modelId="{8BB603BB-0504-43DA-9868-D588A98DD2F9}" type="presParOf" srcId="{5FB67774-E545-43BB-8A97-DB984FAE6212}" destId="{770E02CB-0177-4B8E-B6BB-B04503901C54}" srcOrd="1" destOrd="0" presId="urn:microsoft.com/office/officeart/2005/8/layout/orgChart1"/>
    <dgm:cxn modelId="{11AAEE42-EEE1-4E9A-89CB-B7FF3C595022}" type="presParOf" srcId="{8D11F873-A64D-4D68-8BE8-E9C82BC71C63}" destId="{ECE908A4-C781-4010-8D7B-51027BDDF869}" srcOrd="1" destOrd="0" presId="urn:microsoft.com/office/officeart/2005/8/layout/orgChart1"/>
    <dgm:cxn modelId="{97E56133-D81D-459C-B992-71D0C89BF47B}" type="presParOf" srcId="{8D11F873-A64D-4D68-8BE8-E9C82BC71C63}" destId="{13B5058C-D143-4641-BAD8-AA81FB0938B2}" srcOrd="2" destOrd="0" presId="urn:microsoft.com/office/officeart/2005/8/layout/orgChart1"/>
    <dgm:cxn modelId="{026159E5-23DB-40A5-8213-1769A25C9205}" type="presParOf" srcId="{124EB041-E1B6-4242-ACC1-768A65350057}" destId="{0A473954-8A51-484F-BDD1-D8B3EE386829}" srcOrd="2" destOrd="0" presId="urn:microsoft.com/office/officeart/2005/8/layout/orgChart1"/>
    <dgm:cxn modelId="{663DE2F0-001C-438B-A381-F5DC67189391}" type="presParOf" srcId="{0A473954-8A51-484F-BDD1-D8B3EE386829}" destId="{C72257C5-9264-4524-A5D4-5757FF09F63C}" srcOrd="0" destOrd="0" presId="urn:microsoft.com/office/officeart/2005/8/layout/orgChart1"/>
    <dgm:cxn modelId="{5F7D56FA-D119-4118-964D-FC4D04B28F29}" type="presParOf" srcId="{C72257C5-9264-4524-A5D4-5757FF09F63C}" destId="{B0FB4602-D8ED-4A44-8252-2714A8938BF2}" srcOrd="0" destOrd="0" presId="urn:microsoft.com/office/officeart/2005/8/layout/orgChart1"/>
    <dgm:cxn modelId="{B12C754A-386A-47FB-A6E1-C4612E4DC872}" type="presParOf" srcId="{C72257C5-9264-4524-A5D4-5757FF09F63C}" destId="{E9B1FBA6-DB20-4608-818A-537D17709B9E}" srcOrd="1" destOrd="0" presId="urn:microsoft.com/office/officeart/2005/8/layout/orgChart1"/>
    <dgm:cxn modelId="{AB1EDC4D-37BD-4D36-BD7D-A082CC7C5327}" type="presParOf" srcId="{0A473954-8A51-484F-BDD1-D8B3EE386829}" destId="{0A3BDCD0-D481-47A5-866F-3D3C680B3843}" srcOrd="1" destOrd="0" presId="urn:microsoft.com/office/officeart/2005/8/layout/orgChart1"/>
    <dgm:cxn modelId="{6832E739-DA7E-41C5-B542-299BA4DBADBE}" type="presParOf" srcId="{0A473954-8A51-484F-BDD1-D8B3EE386829}" destId="{F6D731CE-31D8-47EC-A94C-7F81A79506A6}" srcOrd="2" destOrd="0" presId="urn:microsoft.com/office/officeart/2005/8/layout/orgChart1"/>
    <dgm:cxn modelId="{3CEE8AA0-0EBD-4499-94D0-3EEFCA059394}" type="presParOf" srcId="{124EB041-E1B6-4242-ACC1-768A65350057}" destId="{861E31F7-9384-4841-8422-5D9D3B900DF8}" srcOrd="3" destOrd="0" presId="urn:microsoft.com/office/officeart/2005/8/layout/orgChart1"/>
    <dgm:cxn modelId="{F1237932-FA45-4701-9BAD-E6B6A2E43B1D}" type="presParOf" srcId="{861E31F7-9384-4841-8422-5D9D3B900DF8}" destId="{437FB19F-A514-4F9D-869A-7CE0A567F825}" srcOrd="0" destOrd="0" presId="urn:microsoft.com/office/officeart/2005/8/layout/orgChart1"/>
    <dgm:cxn modelId="{D8ACB6DF-2117-442C-8C2E-E27A540EC875}" type="presParOf" srcId="{437FB19F-A514-4F9D-869A-7CE0A567F825}" destId="{A22ACD97-9D81-4DBE-B30F-AC0C01E945F3}" srcOrd="0" destOrd="0" presId="urn:microsoft.com/office/officeart/2005/8/layout/orgChart1"/>
    <dgm:cxn modelId="{DBDB98D3-B926-4085-85BD-54E2A86CB1E1}" type="presParOf" srcId="{437FB19F-A514-4F9D-869A-7CE0A567F825}" destId="{F03F1A5C-DC08-4BA2-8DDF-0E5F162837AD}" srcOrd="1" destOrd="0" presId="urn:microsoft.com/office/officeart/2005/8/layout/orgChart1"/>
    <dgm:cxn modelId="{75FDDDC6-AEC2-493A-B47F-EB8C7C82128A}" type="presParOf" srcId="{861E31F7-9384-4841-8422-5D9D3B900DF8}" destId="{8FE5A72D-C100-4D7F-AB1F-91D0F331B677}" srcOrd="1" destOrd="0" presId="urn:microsoft.com/office/officeart/2005/8/layout/orgChart1"/>
    <dgm:cxn modelId="{4C5D0930-74CB-4562-B6CB-2DDC99F73460}" type="presParOf" srcId="{861E31F7-9384-4841-8422-5D9D3B900DF8}" destId="{6855A15C-EB83-4A09-8817-2E87F4ABA4EA}" srcOrd="2" destOrd="0" presId="urn:microsoft.com/office/officeart/2005/8/layout/orgChart1"/>
    <dgm:cxn modelId="{46BF4007-12A2-41B1-98A7-BB1A784756BA}" type="presParOf" srcId="{124EB041-E1B6-4242-ACC1-768A65350057}" destId="{83DC2C53-021F-418F-A65A-9553BB30BD2A}" srcOrd="4" destOrd="0" presId="urn:microsoft.com/office/officeart/2005/8/layout/orgChart1"/>
    <dgm:cxn modelId="{660B2FD6-D67D-4085-AC27-B62750EE4609}" type="presParOf" srcId="{83DC2C53-021F-418F-A65A-9553BB30BD2A}" destId="{716A8FB9-7D19-49F5-9AF6-15954E496DF5}" srcOrd="0" destOrd="0" presId="urn:microsoft.com/office/officeart/2005/8/layout/orgChart1"/>
    <dgm:cxn modelId="{AD4A26BF-874E-4286-8DF8-014888197D4A}" type="presParOf" srcId="{716A8FB9-7D19-49F5-9AF6-15954E496DF5}" destId="{9BCDF09E-6490-4285-9310-1DF5D741265C}" srcOrd="0" destOrd="0" presId="urn:microsoft.com/office/officeart/2005/8/layout/orgChart1"/>
    <dgm:cxn modelId="{1BA6839D-6621-499B-A2DE-3B624B2ABDF1}" type="presParOf" srcId="{716A8FB9-7D19-49F5-9AF6-15954E496DF5}" destId="{343513C6-C033-4B0D-BD4B-65CFA7C86DDD}" srcOrd="1" destOrd="0" presId="urn:microsoft.com/office/officeart/2005/8/layout/orgChart1"/>
    <dgm:cxn modelId="{7F4AA19A-C6FC-4AB3-BA1B-5DEB8304AB24}" type="presParOf" srcId="{83DC2C53-021F-418F-A65A-9553BB30BD2A}" destId="{23A71C4D-6140-42F3-9C28-657E994E7D08}" srcOrd="1" destOrd="0" presId="urn:microsoft.com/office/officeart/2005/8/layout/orgChart1"/>
    <dgm:cxn modelId="{7D54221C-7A4B-4D7A-B1C7-B70F4B477D50}" type="presParOf" srcId="{83DC2C53-021F-418F-A65A-9553BB30BD2A}" destId="{B04D5680-7B5C-4E60-8F02-A14F9FA31536}" srcOrd="2" destOrd="0" presId="urn:microsoft.com/office/officeart/2005/8/layout/orgChart1"/>
    <dgm:cxn modelId="{9D83D57A-EACA-4BE5-912C-D10F50D18BE4}" type="presParOf" srcId="{124EB041-E1B6-4242-ACC1-768A65350057}" destId="{90A5B2CA-6A94-4C85-954F-606770DF09A2}" srcOrd="5" destOrd="0" presId="urn:microsoft.com/office/officeart/2005/8/layout/orgChart1"/>
    <dgm:cxn modelId="{AEEA5E73-DEF7-44A0-8293-97CCA0270FD0}" type="presParOf" srcId="{90A5B2CA-6A94-4C85-954F-606770DF09A2}" destId="{E2C777A9-737C-4B5E-9627-2B4F19FE8525}" srcOrd="0" destOrd="0" presId="urn:microsoft.com/office/officeart/2005/8/layout/orgChart1"/>
    <dgm:cxn modelId="{BAF57CA6-AF8B-483A-995E-071289B02C2C}" type="presParOf" srcId="{E2C777A9-737C-4B5E-9627-2B4F19FE8525}" destId="{E18C6715-4DE5-4BA3-96F5-2F407A090053}" srcOrd="0" destOrd="0" presId="urn:microsoft.com/office/officeart/2005/8/layout/orgChart1"/>
    <dgm:cxn modelId="{8A94DBEB-A79B-4EF3-9050-72F0FC4C692F}" type="presParOf" srcId="{E2C777A9-737C-4B5E-9627-2B4F19FE8525}" destId="{0FA102ED-E226-4B25-899E-F8E2D6F304C1}" srcOrd="1" destOrd="0" presId="urn:microsoft.com/office/officeart/2005/8/layout/orgChart1"/>
    <dgm:cxn modelId="{6EF198FA-15D0-4C9A-AEB8-FB248D98532D}" type="presParOf" srcId="{90A5B2CA-6A94-4C85-954F-606770DF09A2}" destId="{BDC5271A-6575-4CDF-869B-24A59AA88442}" srcOrd="1" destOrd="0" presId="urn:microsoft.com/office/officeart/2005/8/layout/orgChart1"/>
    <dgm:cxn modelId="{907AAC4C-BF52-4377-9611-135FD8D3E0C8}" type="presParOf" srcId="{90A5B2CA-6A94-4C85-954F-606770DF09A2}" destId="{3DCE7418-8A34-4EAB-A2EF-B0E38BD8A460}" srcOrd="2" destOrd="0" presId="urn:microsoft.com/office/officeart/2005/8/layout/orgChart1"/>
    <dgm:cxn modelId="{0C44B13A-6A2C-4089-A509-63472718110C}" type="presParOf" srcId="{124EB041-E1B6-4242-ACC1-768A65350057}" destId="{DC53A20B-84EE-4614-8555-BAA2C2C6361E}" srcOrd="6" destOrd="0" presId="urn:microsoft.com/office/officeart/2005/8/layout/orgChart1"/>
    <dgm:cxn modelId="{987CEE4A-1719-45B2-9043-84152262012F}" type="presParOf" srcId="{DC53A20B-84EE-4614-8555-BAA2C2C6361E}" destId="{2BFFF68E-556B-4850-B32B-A880BFACEBB1}" srcOrd="0" destOrd="0" presId="urn:microsoft.com/office/officeart/2005/8/layout/orgChart1"/>
    <dgm:cxn modelId="{2F173EDA-C752-4FAB-86B5-DA6C0E99822C}" type="presParOf" srcId="{2BFFF68E-556B-4850-B32B-A880BFACEBB1}" destId="{53E18466-EA47-4412-BBD0-96EA7063772C}" srcOrd="0" destOrd="0" presId="urn:microsoft.com/office/officeart/2005/8/layout/orgChart1"/>
    <dgm:cxn modelId="{B1944376-B017-400B-B5FE-6EEEEE3B7E5D}" type="presParOf" srcId="{2BFFF68E-556B-4850-B32B-A880BFACEBB1}" destId="{4AC01B88-B8A3-4760-9C3A-1104E1F58B29}" srcOrd="1" destOrd="0" presId="urn:microsoft.com/office/officeart/2005/8/layout/orgChart1"/>
    <dgm:cxn modelId="{6206BE48-AE2F-4FE0-8024-9F38658E4193}" type="presParOf" srcId="{DC53A20B-84EE-4614-8555-BAA2C2C6361E}" destId="{6CB890C2-6EE0-4D84-8911-03B82A8E3EA3}" srcOrd="1" destOrd="0" presId="urn:microsoft.com/office/officeart/2005/8/layout/orgChart1"/>
    <dgm:cxn modelId="{789C43DA-E8FD-4082-9F06-80A37E62C66B}" type="presParOf" srcId="{DC53A20B-84EE-4614-8555-BAA2C2C6361E}" destId="{E13BCFE2-09AF-41B6-B877-BC322C8AAB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499F8-6B48-4E28-8188-188396FD7FE8}">
      <dsp:nvSpPr>
        <dsp:cNvPr id="0" name=""/>
        <dsp:cNvSpPr/>
      </dsp:nvSpPr>
      <dsp:spPr>
        <a:xfrm>
          <a:off x="2561163"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77370"/>
        <a:ext cx="18255" cy="3651"/>
      </dsp:txXfrm>
    </dsp:sp>
    <dsp:sp modelId="{3367C5E5-37CB-48BB-BFFD-C6F7CF98AF1A}">
      <dsp:nvSpPr>
        <dsp:cNvPr id="0" name=""/>
        <dsp:cNvSpPr/>
      </dsp:nvSpPr>
      <dsp:spPr>
        <a:xfrm>
          <a:off x="975534"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Importing the Dataset</a:t>
          </a:r>
        </a:p>
      </dsp:txBody>
      <dsp:txXfrm>
        <a:off x="975534" y="2967"/>
        <a:ext cx="1587428" cy="952457"/>
      </dsp:txXfrm>
    </dsp:sp>
    <dsp:sp modelId="{1E7E81EE-0F73-4AC0-8D90-68939D1780B6}">
      <dsp:nvSpPr>
        <dsp:cNvPr id="0" name=""/>
        <dsp:cNvSpPr/>
      </dsp:nvSpPr>
      <dsp:spPr>
        <a:xfrm>
          <a:off x="4513700"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477370"/>
        <a:ext cx="18255" cy="3651"/>
      </dsp:txXfrm>
    </dsp:sp>
    <dsp:sp modelId="{04CEA85D-E671-45BC-9982-D5F4FDBA0178}">
      <dsp:nvSpPr>
        <dsp:cNvPr id="0" name=""/>
        <dsp:cNvSpPr/>
      </dsp:nvSpPr>
      <dsp:spPr>
        <a:xfrm>
          <a:off x="2928071"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sp:txBody>
      <dsp:txXfrm>
        <a:off x="2928071" y="2967"/>
        <a:ext cx="1587428" cy="952457"/>
      </dsp:txXfrm>
    </dsp:sp>
    <dsp:sp modelId="{2A4DF9AF-557D-4ECC-AB40-E794E1B67348}">
      <dsp:nvSpPr>
        <dsp:cNvPr id="0" name=""/>
        <dsp:cNvSpPr/>
      </dsp:nvSpPr>
      <dsp:spPr>
        <a:xfrm>
          <a:off x="6466237" y="433476"/>
          <a:ext cx="334508" cy="91440"/>
        </a:xfrm>
        <a:custGeom>
          <a:avLst/>
          <a:gdLst/>
          <a:ahLst/>
          <a:cxnLst/>
          <a:rect l="0" t="0" r="0" b="0"/>
          <a:pathLst>
            <a:path>
              <a:moveTo>
                <a:pt x="0" y="45720"/>
              </a:moveTo>
              <a:lnTo>
                <a:pt x="184354" y="45720"/>
              </a:lnTo>
              <a:lnTo>
                <a:pt x="184354" y="51930"/>
              </a:lnTo>
              <a:lnTo>
                <a:pt x="334508" y="5193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2" y="477370"/>
        <a:ext cx="18258" cy="3651"/>
      </dsp:txXfrm>
    </dsp:sp>
    <dsp:sp modelId="{2ACE7EA1-0D49-4AC3-9F23-C8D4397BADC7}">
      <dsp:nvSpPr>
        <dsp:cNvPr id="0" name=""/>
        <dsp:cNvSpPr/>
      </dsp:nvSpPr>
      <dsp:spPr>
        <a:xfrm>
          <a:off x="4880608"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sp:txBody>
      <dsp:txXfrm>
        <a:off x="4880608" y="2967"/>
        <a:ext cx="1587428" cy="952457"/>
      </dsp:txXfrm>
    </dsp:sp>
    <dsp:sp modelId="{77B9ED1F-0CAA-4AC0-BAFF-AE73AF1AE56E}">
      <dsp:nvSpPr>
        <dsp:cNvPr id="0" name=""/>
        <dsp:cNvSpPr/>
      </dsp:nvSpPr>
      <dsp:spPr>
        <a:xfrm>
          <a:off x="1769248" y="959835"/>
          <a:ext cx="5857611" cy="328298"/>
        </a:xfrm>
        <a:custGeom>
          <a:avLst/>
          <a:gdLst/>
          <a:ahLst/>
          <a:cxnLst/>
          <a:rect l="0" t="0" r="0" b="0"/>
          <a:pathLst>
            <a:path>
              <a:moveTo>
                <a:pt x="5857611" y="0"/>
              </a:moveTo>
              <a:lnTo>
                <a:pt x="5857611" y="181249"/>
              </a:lnTo>
              <a:lnTo>
                <a:pt x="0" y="181249"/>
              </a:lnTo>
              <a:lnTo>
                <a:pt x="0" y="3282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9" y="1122158"/>
        <a:ext cx="293429" cy="3651"/>
      </dsp:txXfrm>
    </dsp:sp>
    <dsp:sp modelId="{D2982DC5-0AB1-407C-98F0-3A445375B482}">
      <dsp:nvSpPr>
        <dsp:cNvPr id="0" name=""/>
        <dsp:cNvSpPr/>
      </dsp:nvSpPr>
      <dsp:spPr>
        <a:xfrm>
          <a:off x="6833145" y="917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Cleaning</a:t>
          </a:r>
        </a:p>
      </dsp:txBody>
      <dsp:txXfrm>
        <a:off x="6833145" y="9177"/>
        <a:ext cx="1587428" cy="952457"/>
      </dsp:txXfrm>
    </dsp:sp>
    <dsp:sp modelId="{D9A43E24-6064-4D6F-A570-573E1FF9DC5E}">
      <dsp:nvSpPr>
        <dsp:cNvPr id="0" name=""/>
        <dsp:cNvSpPr/>
      </dsp:nvSpPr>
      <dsp:spPr>
        <a:xfrm>
          <a:off x="2561163"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1794936"/>
        <a:ext cx="18255" cy="3651"/>
      </dsp:txXfrm>
    </dsp:sp>
    <dsp:sp modelId="{79D07285-E5A3-4136-BC31-960631951DB1}">
      <dsp:nvSpPr>
        <dsp:cNvPr id="0" name=""/>
        <dsp:cNvSpPr/>
      </dsp:nvSpPr>
      <dsp:spPr>
        <a:xfrm>
          <a:off x="975534"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Exploratory Data Analysis</a:t>
          </a:r>
        </a:p>
      </dsp:txBody>
      <dsp:txXfrm>
        <a:off x="975534" y="1320533"/>
        <a:ext cx="1587428" cy="952457"/>
      </dsp:txXfrm>
    </dsp:sp>
    <dsp:sp modelId="{11DD1B44-0B59-499C-B6B5-8AA52718AA7C}">
      <dsp:nvSpPr>
        <dsp:cNvPr id="0" name=""/>
        <dsp:cNvSpPr/>
      </dsp:nvSpPr>
      <dsp:spPr>
        <a:xfrm>
          <a:off x="4513700"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1794936"/>
        <a:ext cx="18255" cy="3651"/>
      </dsp:txXfrm>
    </dsp:sp>
    <dsp:sp modelId="{12B0F65B-9585-43F5-A6B5-CD11FCC02C1D}">
      <dsp:nvSpPr>
        <dsp:cNvPr id="0" name=""/>
        <dsp:cNvSpPr/>
      </dsp:nvSpPr>
      <dsp:spPr>
        <a:xfrm>
          <a:off x="2928071"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Preparation</a:t>
          </a:r>
        </a:p>
      </dsp:txBody>
      <dsp:txXfrm>
        <a:off x="2928071" y="1320533"/>
        <a:ext cx="1587428" cy="952457"/>
      </dsp:txXfrm>
    </dsp:sp>
    <dsp:sp modelId="{31710840-1A6B-4567-B67D-ED5D6A4B00AE}">
      <dsp:nvSpPr>
        <dsp:cNvPr id="0" name=""/>
        <dsp:cNvSpPr/>
      </dsp:nvSpPr>
      <dsp:spPr>
        <a:xfrm>
          <a:off x="6466237"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3" y="1794936"/>
        <a:ext cx="18255" cy="3651"/>
      </dsp:txXfrm>
    </dsp:sp>
    <dsp:sp modelId="{815FB1D1-00D6-4644-A345-2E9842D3DA6C}">
      <dsp:nvSpPr>
        <dsp:cNvPr id="0" name=""/>
        <dsp:cNvSpPr/>
      </dsp:nvSpPr>
      <dsp:spPr>
        <a:xfrm>
          <a:off x="4880608"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Under sampling Dataset / Reducing Imbalance</a:t>
          </a:r>
        </a:p>
      </dsp:txBody>
      <dsp:txXfrm>
        <a:off x="4880608" y="1320533"/>
        <a:ext cx="1587428" cy="952457"/>
      </dsp:txXfrm>
    </dsp:sp>
    <dsp:sp modelId="{F21EB3DE-6FF9-4CE8-B703-F82AA4F555B0}">
      <dsp:nvSpPr>
        <dsp:cNvPr id="0" name=""/>
        <dsp:cNvSpPr/>
      </dsp:nvSpPr>
      <dsp:spPr>
        <a:xfrm>
          <a:off x="1769248" y="2271190"/>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2436619"/>
        <a:ext cx="293448" cy="3651"/>
      </dsp:txXfrm>
    </dsp:sp>
    <dsp:sp modelId="{6805BEB0-A526-4C1F-91D0-64D920453DF5}">
      <dsp:nvSpPr>
        <dsp:cNvPr id="0" name=""/>
        <dsp:cNvSpPr/>
      </dsp:nvSpPr>
      <dsp:spPr>
        <a:xfrm>
          <a:off x="6833145"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Model Building</a:t>
          </a:r>
        </a:p>
      </dsp:txBody>
      <dsp:txXfrm>
        <a:off x="6833145" y="1320533"/>
        <a:ext cx="1587428" cy="952457"/>
      </dsp:txXfrm>
    </dsp:sp>
    <dsp:sp modelId="{34B85C71-18E3-460F-93BE-B995B24C42FF}">
      <dsp:nvSpPr>
        <dsp:cNvPr id="0" name=""/>
        <dsp:cNvSpPr/>
      </dsp:nvSpPr>
      <dsp:spPr>
        <a:xfrm>
          <a:off x="2561163" y="3068607"/>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3112502"/>
        <a:ext cx="18255" cy="3651"/>
      </dsp:txXfrm>
    </dsp:sp>
    <dsp:sp modelId="{B4CF2AD0-C925-4E66-94BE-D974AAFAA695}">
      <dsp:nvSpPr>
        <dsp:cNvPr id="0" name=""/>
        <dsp:cNvSpPr/>
      </dsp:nvSpPr>
      <dsp:spPr>
        <a:xfrm>
          <a:off x="975534"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Feature Selection &amp; Hyperparameter Tuning</a:t>
          </a:r>
        </a:p>
      </dsp:txBody>
      <dsp:txXfrm>
        <a:off x="975534" y="2638099"/>
        <a:ext cx="1587428" cy="952457"/>
      </dsp:txXfrm>
    </dsp:sp>
    <dsp:sp modelId="{7BD7259C-BB72-4E92-AA1E-0CD864AA54C1}">
      <dsp:nvSpPr>
        <dsp:cNvPr id="0" name=""/>
        <dsp:cNvSpPr/>
      </dsp:nvSpPr>
      <dsp:spPr>
        <a:xfrm>
          <a:off x="4513700" y="3068607"/>
          <a:ext cx="337080" cy="91440"/>
        </a:xfrm>
        <a:custGeom>
          <a:avLst/>
          <a:gdLst/>
          <a:ahLst/>
          <a:cxnLst/>
          <a:rect l="0" t="0" r="0" b="0"/>
          <a:pathLst>
            <a:path>
              <a:moveTo>
                <a:pt x="0" y="45720"/>
              </a:moveTo>
              <a:lnTo>
                <a:pt x="185640" y="45720"/>
              </a:lnTo>
              <a:lnTo>
                <a:pt x="185640" y="64578"/>
              </a:lnTo>
              <a:lnTo>
                <a:pt x="337080" y="645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36" y="3112502"/>
        <a:ext cx="18408" cy="3651"/>
      </dsp:txXfrm>
    </dsp:sp>
    <dsp:sp modelId="{CC17A4B7-097B-4CBA-A34A-80596E0E7147}">
      <dsp:nvSpPr>
        <dsp:cNvPr id="0" name=""/>
        <dsp:cNvSpPr/>
      </dsp:nvSpPr>
      <dsp:spPr>
        <a:xfrm>
          <a:off x="2928071"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User Interface Development &amp; Integration of Front &amp; Backend</a:t>
          </a:r>
        </a:p>
      </dsp:txBody>
      <dsp:txXfrm>
        <a:off x="2928071" y="2638099"/>
        <a:ext cx="1587428" cy="952457"/>
      </dsp:txXfrm>
    </dsp:sp>
    <dsp:sp modelId="{5CA4629A-AF0A-4AA4-A8B2-3F1D12DE1CB2}">
      <dsp:nvSpPr>
        <dsp:cNvPr id="0" name=""/>
        <dsp:cNvSpPr/>
      </dsp:nvSpPr>
      <dsp:spPr>
        <a:xfrm>
          <a:off x="6468808" y="3068607"/>
          <a:ext cx="331936" cy="91440"/>
        </a:xfrm>
        <a:custGeom>
          <a:avLst/>
          <a:gdLst/>
          <a:ahLst/>
          <a:cxnLst/>
          <a:rect l="0" t="0" r="0" b="0"/>
          <a:pathLst>
            <a:path>
              <a:moveTo>
                <a:pt x="0" y="64578"/>
              </a:moveTo>
              <a:lnTo>
                <a:pt x="183068" y="64578"/>
              </a:lnTo>
              <a:lnTo>
                <a:pt x="183068" y="45720"/>
              </a:lnTo>
              <a:lnTo>
                <a:pt x="33193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5701" y="3112502"/>
        <a:ext cx="18151" cy="3651"/>
      </dsp:txXfrm>
    </dsp:sp>
    <dsp:sp modelId="{451E1481-07C5-42FB-A2F3-05A2CE9A0560}">
      <dsp:nvSpPr>
        <dsp:cNvPr id="0" name=""/>
        <dsp:cNvSpPr/>
      </dsp:nvSpPr>
      <dsp:spPr>
        <a:xfrm>
          <a:off x="4883180" y="265695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Deployment</a:t>
          </a:r>
        </a:p>
      </dsp:txBody>
      <dsp:txXfrm>
        <a:off x="4883180" y="2656957"/>
        <a:ext cx="1587428" cy="952457"/>
      </dsp:txXfrm>
    </dsp:sp>
    <dsp:sp modelId="{7AC85505-2305-478D-9BF5-EEC806F027E0}">
      <dsp:nvSpPr>
        <dsp:cNvPr id="0" name=""/>
        <dsp:cNvSpPr/>
      </dsp:nvSpPr>
      <dsp:spPr>
        <a:xfrm>
          <a:off x="1769248" y="3588756"/>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3754185"/>
        <a:ext cx="293448" cy="3651"/>
      </dsp:txXfrm>
    </dsp:sp>
    <dsp:sp modelId="{811027F2-08A1-407B-B759-F26170B0CE50}">
      <dsp:nvSpPr>
        <dsp:cNvPr id="0" name=""/>
        <dsp:cNvSpPr/>
      </dsp:nvSpPr>
      <dsp:spPr>
        <a:xfrm>
          <a:off x="6833145"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Start Application &amp; Fill Inputs</a:t>
          </a:r>
          <a:endParaRPr lang="en-IN" sz="1300" b="1" kern="1200" dirty="0">
            <a:solidFill>
              <a:schemeClr val="accent2"/>
            </a:solidFill>
          </a:endParaRPr>
        </a:p>
      </dsp:txBody>
      <dsp:txXfrm>
        <a:off x="6833145" y="2638099"/>
        <a:ext cx="1587428" cy="952457"/>
      </dsp:txXfrm>
    </dsp:sp>
    <dsp:sp modelId="{A3C51AAF-BE03-4A82-9C30-8649E751E4B8}">
      <dsp:nvSpPr>
        <dsp:cNvPr id="0" name=""/>
        <dsp:cNvSpPr/>
      </dsp:nvSpPr>
      <dsp:spPr>
        <a:xfrm>
          <a:off x="2561163" y="4386173"/>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430068"/>
        <a:ext cx="18255" cy="3651"/>
      </dsp:txXfrm>
    </dsp:sp>
    <dsp:sp modelId="{E6243DF5-3B86-4CC1-AE85-793EC1FA7DE7}">
      <dsp:nvSpPr>
        <dsp:cNvPr id="0" name=""/>
        <dsp:cNvSpPr/>
      </dsp:nvSpPr>
      <dsp:spPr>
        <a:xfrm>
          <a:off x="975534"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Input Processing</a:t>
          </a:r>
          <a:endParaRPr lang="en-IN" sz="1300" b="1" kern="1200" dirty="0">
            <a:solidFill>
              <a:schemeClr val="accent2"/>
            </a:solidFill>
          </a:endParaRPr>
        </a:p>
      </dsp:txBody>
      <dsp:txXfrm>
        <a:off x="975534" y="3955664"/>
        <a:ext cx="1587428" cy="952457"/>
      </dsp:txXfrm>
    </dsp:sp>
    <dsp:sp modelId="{28480FA5-0E66-4706-B540-40A9A53630FB}">
      <dsp:nvSpPr>
        <dsp:cNvPr id="0" name=""/>
        <dsp:cNvSpPr/>
      </dsp:nvSpPr>
      <dsp:spPr>
        <a:xfrm>
          <a:off x="4513700" y="4386173"/>
          <a:ext cx="337080" cy="91440"/>
        </a:xfrm>
        <a:custGeom>
          <a:avLst/>
          <a:gdLst/>
          <a:ahLst/>
          <a:cxnLst/>
          <a:rect l="0" t="0" r="0" b="0"/>
          <a:pathLst>
            <a:path>
              <a:moveTo>
                <a:pt x="0" y="45720"/>
              </a:moveTo>
              <a:lnTo>
                <a:pt x="3370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48" y="4430068"/>
        <a:ext cx="18384" cy="3651"/>
      </dsp:txXfrm>
    </dsp:sp>
    <dsp:sp modelId="{4C6A72D8-DC19-47D5-AB2D-2B78DBD53B26}">
      <dsp:nvSpPr>
        <dsp:cNvPr id="0" name=""/>
        <dsp:cNvSpPr/>
      </dsp:nvSpPr>
      <dsp:spPr>
        <a:xfrm>
          <a:off x="2928071"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Model Prediction &amp; Result Encoding</a:t>
          </a:r>
          <a:endParaRPr lang="en-IN" sz="1300" b="1" kern="1200" dirty="0">
            <a:solidFill>
              <a:schemeClr val="accent2"/>
            </a:solidFill>
          </a:endParaRPr>
        </a:p>
      </dsp:txBody>
      <dsp:txXfrm>
        <a:off x="2928071" y="3955664"/>
        <a:ext cx="1587428" cy="952457"/>
      </dsp:txXfrm>
    </dsp:sp>
    <dsp:sp modelId="{9B77FB33-C876-444A-8808-7633BCCD31D9}">
      <dsp:nvSpPr>
        <dsp:cNvPr id="0" name=""/>
        <dsp:cNvSpPr/>
      </dsp:nvSpPr>
      <dsp:spPr>
        <a:xfrm>
          <a:off x="4883180"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Predictions</a:t>
          </a:r>
          <a:endParaRPr lang="en-IN" sz="1300" b="1" kern="1200" dirty="0">
            <a:solidFill>
              <a:schemeClr val="accent2"/>
            </a:solidFill>
          </a:endParaRPr>
        </a:p>
      </dsp:txBody>
      <dsp:txXfrm>
        <a:off x="4883180" y="3955664"/>
        <a:ext cx="1587428" cy="952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A184-8351-4D22-817E-27D772F8F6DF}">
      <dsp:nvSpPr>
        <dsp:cNvPr id="0" name=""/>
        <dsp:cNvSpPr/>
      </dsp:nvSpPr>
      <dsp:spPr>
        <a:xfrm>
          <a:off x="543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Logistic Regression</a:t>
          </a:r>
          <a:endParaRPr lang="en-IN" sz="1100" b="1" kern="1200" dirty="0"/>
        </a:p>
      </dsp:txBody>
      <dsp:txXfrm>
        <a:off x="5430" y="342428"/>
        <a:ext cx="1236254" cy="741754"/>
      </dsp:txXfrm>
    </dsp:sp>
    <dsp:sp modelId="{686BA21C-F6AB-4555-B433-47B6FE45AC6A}">
      <dsp:nvSpPr>
        <dsp:cNvPr id="0" name=""/>
        <dsp:cNvSpPr/>
      </dsp:nvSpPr>
      <dsp:spPr>
        <a:xfrm>
          <a:off x="145975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K Nearest Neighbors</a:t>
          </a:r>
          <a:endParaRPr lang="en-IN" sz="1100" b="1" kern="1200" dirty="0"/>
        </a:p>
      </dsp:txBody>
      <dsp:txXfrm>
        <a:off x="1459750" y="342428"/>
        <a:ext cx="1236254" cy="741754"/>
      </dsp:txXfrm>
    </dsp:sp>
    <dsp:sp modelId="{B0FB4602-D8ED-4A44-8252-2714A8938BF2}">
      <dsp:nvSpPr>
        <dsp:cNvPr id="0" name=""/>
        <dsp:cNvSpPr/>
      </dsp:nvSpPr>
      <dsp:spPr>
        <a:xfrm>
          <a:off x="29314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Naïve Bayes i.e Gaussian NB</a:t>
          </a:r>
          <a:endParaRPr lang="en-IN" sz="1100" b="1" kern="1200" dirty="0"/>
        </a:p>
      </dsp:txBody>
      <dsp:txXfrm>
        <a:off x="2931401" y="342428"/>
        <a:ext cx="1236254" cy="741754"/>
      </dsp:txXfrm>
    </dsp:sp>
    <dsp:sp modelId="{A22ACD97-9D81-4DBE-B30F-AC0C01E945F3}">
      <dsp:nvSpPr>
        <dsp:cNvPr id="0" name=""/>
        <dsp:cNvSpPr/>
      </dsp:nvSpPr>
      <dsp:spPr>
        <a:xfrm>
          <a:off x="442038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Support Vector Machine</a:t>
          </a:r>
          <a:endParaRPr lang="en-IN" sz="1100" b="1" kern="1200" dirty="0"/>
        </a:p>
      </dsp:txBody>
      <dsp:txXfrm>
        <a:off x="4420380" y="342428"/>
        <a:ext cx="1236254" cy="741754"/>
      </dsp:txXfrm>
    </dsp:sp>
    <dsp:sp modelId="{9BCDF09E-6490-4285-9310-1DF5D741265C}">
      <dsp:nvSpPr>
        <dsp:cNvPr id="0" name=""/>
        <dsp:cNvSpPr/>
      </dsp:nvSpPr>
      <dsp:spPr>
        <a:xfrm>
          <a:off x="58747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Decision Tree</a:t>
          </a:r>
          <a:endParaRPr lang="en-IN" sz="1100" b="1" kern="1200" dirty="0"/>
        </a:p>
      </dsp:txBody>
      <dsp:txXfrm>
        <a:off x="5874701" y="342428"/>
        <a:ext cx="1236254" cy="741754"/>
      </dsp:txXfrm>
    </dsp:sp>
    <dsp:sp modelId="{E18C6715-4DE5-4BA3-96F5-2F407A090053}">
      <dsp:nvSpPr>
        <dsp:cNvPr id="0" name=""/>
        <dsp:cNvSpPr/>
      </dsp:nvSpPr>
      <dsp:spPr>
        <a:xfrm>
          <a:off x="734635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Bagging Technique (Random Forest)</a:t>
          </a:r>
          <a:endParaRPr lang="en-IN" sz="1100" b="1" kern="1200" dirty="0"/>
        </a:p>
      </dsp:txBody>
      <dsp:txXfrm>
        <a:off x="7346351" y="342428"/>
        <a:ext cx="1236254" cy="741754"/>
      </dsp:txXfrm>
    </dsp:sp>
    <dsp:sp modelId="{53E18466-EA47-4412-BBD0-96EA7063772C}">
      <dsp:nvSpPr>
        <dsp:cNvPr id="0" name=""/>
        <dsp:cNvSpPr/>
      </dsp:nvSpPr>
      <dsp:spPr>
        <a:xfrm>
          <a:off x="88180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Boosting Techniques (AdaBoost, Gradient Boost &amp; XGBoost)</a:t>
          </a:r>
          <a:endParaRPr lang="en-IN" sz="1100" b="1" kern="1200" dirty="0"/>
        </a:p>
      </dsp:txBody>
      <dsp:txXfrm>
        <a:off x="8818001" y="342428"/>
        <a:ext cx="1236254" cy="7417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0B2FE-2EF0-4EA3-A13D-F3CBB91C3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a:extLst>
              <a:ext uri="{FF2B5EF4-FFF2-40B4-BE49-F238E27FC236}">
                <a16:creationId xmlns:a16="http://schemas.microsoft.com/office/drawing/2014/main" id="{40D1EFF3-F8CB-4C9D-BCE5-585EEFF98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611B6D-408B-4F81-B299-8C72CF57F616}" type="datetimeFigureOut">
              <a:rPr lang="en-IN" smtClean="0"/>
              <a:t>17-10-2021</a:t>
            </a:fld>
            <a:endParaRPr lang="en-IN"/>
          </a:p>
        </p:txBody>
      </p:sp>
      <p:sp>
        <p:nvSpPr>
          <p:cNvPr id="4" name="Footer Placeholder 3">
            <a:extLst>
              <a:ext uri="{FF2B5EF4-FFF2-40B4-BE49-F238E27FC236}">
                <a16:creationId xmlns:a16="http://schemas.microsoft.com/office/drawing/2014/main" id="{C48E4D57-7DC1-45EC-B5AC-D3A1F7C96A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5927456-6CDC-4608-A34B-12B99DF4D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6E75F2-7CAF-4CB5-B079-5C5E066A6581}" type="slidenum">
              <a:rPr lang="en-IN" smtClean="0"/>
              <a:t>‹#›</a:t>
            </a:fld>
            <a:endParaRPr lang="en-IN"/>
          </a:p>
        </p:txBody>
      </p:sp>
    </p:spTree>
    <p:extLst>
      <p:ext uri="{BB962C8B-B14F-4D97-AF65-F5344CB8AC3E}">
        <p14:creationId xmlns:p14="http://schemas.microsoft.com/office/powerpoint/2010/main" val="3601145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71E87-300A-4130-86DA-AFA260F4449E}" type="datetimeFigureOut">
              <a:rPr lang="en-IN" smtClean="0"/>
              <a:t>17-10-2021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EC67-FC81-40BE-909A-C1889BE23CBA}" type="slidenum">
              <a:rPr lang="en-IN" smtClean="0"/>
              <a:t>‹#›</a:t>
            </a:fld>
            <a:endParaRPr lang="en-IN"/>
          </a:p>
        </p:txBody>
      </p:sp>
    </p:spTree>
    <p:extLst>
      <p:ext uri="{BB962C8B-B14F-4D97-AF65-F5344CB8AC3E}">
        <p14:creationId xmlns:p14="http://schemas.microsoft.com/office/powerpoint/2010/main" val="194077639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D84-7A7B-49ED-B221-4644BF9D4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3911CF-133E-449F-AAF3-A1D36C336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53489D-0206-422F-A8CE-6B0D49AAFD59}"/>
              </a:ext>
            </a:extLst>
          </p:cNvPr>
          <p:cNvSpPr>
            <a:spLocks noGrp="1"/>
          </p:cNvSpPr>
          <p:nvPr>
            <p:ph type="dt" sz="half" idx="10"/>
          </p:nvPr>
        </p:nvSpPr>
        <p:spPr/>
        <p:txBody>
          <a:bodyPr/>
          <a:lstStyle/>
          <a:p>
            <a:fld id="{B837D304-8340-4D5C-8529-2AA42716A4C1}" type="datetime1">
              <a:rPr lang="en-IN" smtClean="0"/>
              <a:t>17-10-2021</a:t>
            </a:fld>
            <a:endParaRPr lang="en-IN"/>
          </a:p>
        </p:txBody>
      </p:sp>
      <p:sp>
        <p:nvSpPr>
          <p:cNvPr id="5" name="Footer Placeholder 4">
            <a:extLst>
              <a:ext uri="{FF2B5EF4-FFF2-40B4-BE49-F238E27FC236}">
                <a16:creationId xmlns:a16="http://schemas.microsoft.com/office/drawing/2014/main" id="{DD67E11B-6C7A-4441-95C5-01DC5FD6E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396E6-E644-4C88-AB0B-A4BFEA0A7E3F}"/>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31353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F54B-9A17-4C4B-984E-7741E40C2C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5F0EF8-4192-4523-BCA3-01C728839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DE30D-600B-4BD6-A03A-3318A3E604B9}"/>
              </a:ext>
            </a:extLst>
          </p:cNvPr>
          <p:cNvSpPr>
            <a:spLocks noGrp="1"/>
          </p:cNvSpPr>
          <p:nvPr>
            <p:ph type="dt" sz="half" idx="10"/>
          </p:nvPr>
        </p:nvSpPr>
        <p:spPr/>
        <p:txBody>
          <a:bodyPr/>
          <a:lstStyle/>
          <a:p>
            <a:fld id="{C6ED5D05-396F-4529-9BDB-2D6A2211856E}" type="datetime1">
              <a:rPr lang="en-IN" smtClean="0"/>
              <a:t>17-10-2021</a:t>
            </a:fld>
            <a:endParaRPr lang="en-IN"/>
          </a:p>
        </p:txBody>
      </p:sp>
      <p:sp>
        <p:nvSpPr>
          <p:cNvPr id="5" name="Footer Placeholder 4">
            <a:extLst>
              <a:ext uri="{FF2B5EF4-FFF2-40B4-BE49-F238E27FC236}">
                <a16:creationId xmlns:a16="http://schemas.microsoft.com/office/drawing/2014/main" id="{4BB7FD0A-BF3C-4CA9-8400-6B0F44C23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C2388-4A6B-4A77-8303-8356C462DE1C}"/>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01060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F9D9B-A457-4374-A257-C3BC8C73D0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FEAD77-213F-4A4B-AAB8-CB9A6009E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86A8-4828-4E6F-8A10-E99D9C668B16}"/>
              </a:ext>
            </a:extLst>
          </p:cNvPr>
          <p:cNvSpPr>
            <a:spLocks noGrp="1"/>
          </p:cNvSpPr>
          <p:nvPr>
            <p:ph type="dt" sz="half" idx="10"/>
          </p:nvPr>
        </p:nvSpPr>
        <p:spPr/>
        <p:txBody>
          <a:bodyPr/>
          <a:lstStyle/>
          <a:p>
            <a:fld id="{6B3AC7A7-41FE-4E01-B5B5-C4DC1043F84B}" type="datetime1">
              <a:rPr lang="en-IN" smtClean="0"/>
              <a:t>17-10-2021</a:t>
            </a:fld>
            <a:endParaRPr lang="en-IN"/>
          </a:p>
        </p:txBody>
      </p:sp>
      <p:sp>
        <p:nvSpPr>
          <p:cNvPr id="5" name="Footer Placeholder 4">
            <a:extLst>
              <a:ext uri="{FF2B5EF4-FFF2-40B4-BE49-F238E27FC236}">
                <a16:creationId xmlns:a16="http://schemas.microsoft.com/office/drawing/2014/main" id="{26ADB904-9DE9-4DE3-8A6F-7D5753D91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C374C-575D-47F9-A074-C88BE81DCB09}"/>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5728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5CF7-7BC9-429D-8DEF-907326615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2DE099-D49B-4B53-B3FA-7D4D071AA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E148F-8ABB-4AF9-B598-DDC1124C7C07}"/>
              </a:ext>
            </a:extLst>
          </p:cNvPr>
          <p:cNvSpPr>
            <a:spLocks noGrp="1"/>
          </p:cNvSpPr>
          <p:nvPr>
            <p:ph type="dt" sz="half" idx="10"/>
          </p:nvPr>
        </p:nvSpPr>
        <p:spPr/>
        <p:txBody>
          <a:bodyPr/>
          <a:lstStyle/>
          <a:p>
            <a:fld id="{F45DA818-0998-4EC0-8F34-D08CD8D7D664}" type="datetime1">
              <a:rPr lang="en-IN" smtClean="0"/>
              <a:t>17-10-2021</a:t>
            </a:fld>
            <a:endParaRPr lang="en-IN"/>
          </a:p>
        </p:txBody>
      </p:sp>
      <p:sp>
        <p:nvSpPr>
          <p:cNvPr id="5" name="Footer Placeholder 4">
            <a:extLst>
              <a:ext uri="{FF2B5EF4-FFF2-40B4-BE49-F238E27FC236}">
                <a16:creationId xmlns:a16="http://schemas.microsoft.com/office/drawing/2014/main" id="{ED976201-2DD3-4A3B-B656-481AFB87D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489D-A8B2-4249-9F22-706DF84E884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505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CB-E789-4A86-AF91-1F32F0821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09F764-421D-4C76-8609-F4D7C477C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29D1B-2F45-4A10-8830-271F43017DB2}"/>
              </a:ext>
            </a:extLst>
          </p:cNvPr>
          <p:cNvSpPr>
            <a:spLocks noGrp="1"/>
          </p:cNvSpPr>
          <p:nvPr>
            <p:ph type="dt" sz="half" idx="10"/>
          </p:nvPr>
        </p:nvSpPr>
        <p:spPr/>
        <p:txBody>
          <a:bodyPr/>
          <a:lstStyle/>
          <a:p>
            <a:fld id="{8D7AEEBB-A18C-4C54-B790-EA191CEF9A2B}" type="datetime1">
              <a:rPr lang="en-IN" smtClean="0"/>
              <a:t>17-10-2021</a:t>
            </a:fld>
            <a:endParaRPr lang="en-IN"/>
          </a:p>
        </p:txBody>
      </p:sp>
      <p:sp>
        <p:nvSpPr>
          <p:cNvPr id="5" name="Footer Placeholder 4">
            <a:extLst>
              <a:ext uri="{FF2B5EF4-FFF2-40B4-BE49-F238E27FC236}">
                <a16:creationId xmlns:a16="http://schemas.microsoft.com/office/drawing/2014/main" id="{F4E196B2-748F-45C0-934E-7312BB1C5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048E9-D767-45DE-B8B4-18DB2996EC8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85899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2C8-1239-4625-A056-6309EBE3B8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723ACB-D178-48C0-9920-9AC9419BC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E46AAB-7DB9-4261-B6D1-54DD8B3BA7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CB0812-5155-4506-9E1E-1449FCB1A2B7}"/>
              </a:ext>
            </a:extLst>
          </p:cNvPr>
          <p:cNvSpPr>
            <a:spLocks noGrp="1"/>
          </p:cNvSpPr>
          <p:nvPr>
            <p:ph type="dt" sz="half" idx="10"/>
          </p:nvPr>
        </p:nvSpPr>
        <p:spPr/>
        <p:txBody>
          <a:bodyPr/>
          <a:lstStyle/>
          <a:p>
            <a:fld id="{01BC6EFB-33B0-4740-9972-D13EB1D48C18}" type="datetime1">
              <a:rPr lang="en-IN" smtClean="0"/>
              <a:t>17-10-2021</a:t>
            </a:fld>
            <a:endParaRPr lang="en-IN"/>
          </a:p>
        </p:txBody>
      </p:sp>
      <p:sp>
        <p:nvSpPr>
          <p:cNvPr id="6" name="Footer Placeholder 5">
            <a:extLst>
              <a:ext uri="{FF2B5EF4-FFF2-40B4-BE49-F238E27FC236}">
                <a16:creationId xmlns:a16="http://schemas.microsoft.com/office/drawing/2014/main" id="{566E5BE3-81F2-4C7F-BABD-AD1AE259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3A66B9-B716-434D-9D81-7413822D64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5035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1C64-B16E-4772-976A-11EFC3AAB6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322F63-B939-47B4-ADA2-6DDA03E53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EFB5E-F64F-4478-B51A-B5C607633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CEB11D-FBE0-4588-8405-894BD46E8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CA723-EDED-4B49-8D93-E3A9DB480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9843E6-0762-47B1-94F8-F3862BB92227}"/>
              </a:ext>
            </a:extLst>
          </p:cNvPr>
          <p:cNvSpPr>
            <a:spLocks noGrp="1"/>
          </p:cNvSpPr>
          <p:nvPr>
            <p:ph type="dt" sz="half" idx="10"/>
          </p:nvPr>
        </p:nvSpPr>
        <p:spPr/>
        <p:txBody>
          <a:bodyPr/>
          <a:lstStyle/>
          <a:p>
            <a:fld id="{74126CF1-0CF3-4ED5-B691-A7A8BF05B481}" type="datetime1">
              <a:rPr lang="en-IN" smtClean="0"/>
              <a:t>17-10-2021</a:t>
            </a:fld>
            <a:endParaRPr lang="en-IN"/>
          </a:p>
        </p:txBody>
      </p:sp>
      <p:sp>
        <p:nvSpPr>
          <p:cNvPr id="8" name="Footer Placeholder 7">
            <a:extLst>
              <a:ext uri="{FF2B5EF4-FFF2-40B4-BE49-F238E27FC236}">
                <a16:creationId xmlns:a16="http://schemas.microsoft.com/office/drawing/2014/main" id="{B4780F40-A9D6-4504-86DE-B179DA7295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DB1AC-5AE4-4658-B16A-5B2A4AA2CD7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062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B3E6-015C-4F0F-A55A-58562F38B8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FCD1A9-6D56-4447-B447-4E9EF3C9D0F7}"/>
              </a:ext>
            </a:extLst>
          </p:cNvPr>
          <p:cNvSpPr>
            <a:spLocks noGrp="1"/>
          </p:cNvSpPr>
          <p:nvPr>
            <p:ph type="dt" sz="half" idx="10"/>
          </p:nvPr>
        </p:nvSpPr>
        <p:spPr/>
        <p:txBody>
          <a:bodyPr/>
          <a:lstStyle/>
          <a:p>
            <a:fld id="{A2C7E3AA-FA27-4F8C-914B-59EAFD7296D5}" type="datetime1">
              <a:rPr lang="en-IN" smtClean="0"/>
              <a:t>17-10-2021</a:t>
            </a:fld>
            <a:endParaRPr lang="en-IN"/>
          </a:p>
        </p:txBody>
      </p:sp>
      <p:sp>
        <p:nvSpPr>
          <p:cNvPr id="4" name="Footer Placeholder 3">
            <a:extLst>
              <a:ext uri="{FF2B5EF4-FFF2-40B4-BE49-F238E27FC236}">
                <a16:creationId xmlns:a16="http://schemas.microsoft.com/office/drawing/2014/main" id="{41D94DFE-B700-49AF-A7A7-47E86858CA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DB9157-EECB-45CC-8231-FDF664BDECC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1271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6AEBB-364C-4686-8AEB-6446A40B9673}"/>
              </a:ext>
            </a:extLst>
          </p:cNvPr>
          <p:cNvSpPr>
            <a:spLocks noGrp="1"/>
          </p:cNvSpPr>
          <p:nvPr>
            <p:ph type="dt" sz="half" idx="10"/>
          </p:nvPr>
        </p:nvSpPr>
        <p:spPr/>
        <p:txBody>
          <a:bodyPr/>
          <a:lstStyle/>
          <a:p>
            <a:fld id="{1B3294D2-F283-4195-ADC9-50936E721F97}" type="datetime1">
              <a:rPr lang="en-IN" smtClean="0"/>
              <a:t>17-10-2021</a:t>
            </a:fld>
            <a:endParaRPr lang="en-IN"/>
          </a:p>
        </p:txBody>
      </p:sp>
      <p:sp>
        <p:nvSpPr>
          <p:cNvPr id="3" name="Footer Placeholder 2">
            <a:extLst>
              <a:ext uri="{FF2B5EF4-FFF2-40B4-BE49-F238E27FC236}">
                <a16:creationId xmlns:a16="http://schemas.microsoft.com/office/drawing/2014/main" id="{87FAB437-9271-4769-911F-18401D5423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B12B05-18DE-4661-9DA0-B1E97735EC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8157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7001-0FD8-46B0-A48B-5DDB45310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7B524-FAEE-4347-B9C4-829CE3F88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32266A-1921-4E9F-9234-652C1BA25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5BB2B-BDA7-4D34-B8D2-C5BCF7011D3A}"/>
              </a:ext>
            </a:extLst>
          </p:cNvPr>
          <p:cNvSpPr>
            <a:spLocks noGrp="1"/>
          </p:cNvSpPr>
          <p:nvPr>
            <p:ph type="dt" sz="half" idx="10"/>
          </p:nvPr>
        </p:nvSpPr>
        <p:spPr/>
        <p:txBody>
          <a:bodyPr/>
          <a:lstStyle/>
          <a:p>
            <a:fld id="{7CF09EB1-E929-4C4F-94AF-876B1D83223B}" type="datetime1">
              <a:rPr lang="en-IN" smtClean="0"/>
              <a:t>17-10-2021</a:t>
            </a:fld>
            <a:endParaRPr lang="en-IN"/>
          </a:p>
        </p:txBody>
      </p:sp>
      <p:sp>
        <p:nvSpPr>
          <p:cNvPr id="6" name="Footer Placeholder 5">
            <a:extLst>
              <a:ext uri="{FF2B5EF4-FFF2-40B4-BE49-F238E27FC236}">
                <a16:creationId xmlns:a16="http://schemas.microsoft.com/office/drawing/2014/main" id="{B567E9BC-672D-4813-BDD5-FBC4950640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C7D75-5D1F-481B-9CE5-31838D10C5FB}"/>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4316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5791-3FF2-4060-9CCA-FA589A3CD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DEB30B-B7EE-4BEC-AF73-BAC875DCE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564FAC-8A18-422B-839C-26CCB09D9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8D82-A6B2-43F0-B381-E6C32A2A0923}"/>
              </a:ext>
            </a:extLst>
          </p:cNvPr>
          <p:cNvSpPr>
            <a:spLocks noGrp="1"/>
          </p:cNvSpPr>
          <p:nvPr>
            <p:ph type="dt" sz="half" idx="10"/>
          </p:nvPr>
        </p:nvSpPr>
        <p:spPr/>
        <p:txBody>
          <a:bodyPr/>
          <a:lstStyle/>
          <a:p>
            <a:fld id="{51DF5FFD-6532-4300-84CE-D7392A236538}" type="datetime1">
              <a:rPr lang="en-IN" smtClean="0"/>
              <a:t>17-10-2021</a:t>
            </a:fld>
            <a:endParaRPr lang="en-IN"/>
          </a:p>
        </p:txBody>
      </p:sp>
      <p:sp>
        <p:nvSpPr>
          <p:cNvPr id="6" name="Footer Placeholder 5">
            <a:extLst>
              <a:ext uri="{FF2B5EF4-FFF2-40B4-BE49-F238E27FC236}">
                <a16:creationId xmlns:a16="http://schemas.microsoft.com/office/drawing/2014/main" id="{308C90F1-0A22-4F1D-834A-EB15E6D02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FC1FBA-66FB-4B24-8847-9F5C4FAF0EF6}"/>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3580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8412F-5838-417D-B87F-EB6B6F167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13013-CF77-4CA7-AECB-DE9EAB0E8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A18E6-7430-43E2-9B41-B482F902C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CAEED-0049-499D-8C84-AE374B8B89FB}" type="datetime1">
              <a:rPr lang="en-IN" smtClean="0"/>
              <a:t>17-10-2021</a:t>
            </a:fld>
            <a:endParaRPr lang="en-IN"/>
          </a:p>
        </p:txBody>
      </p:sp>
      <p:sp>
        <p:nvSpPr>
          <p:cNvPr id="5" name="Footer Placeholder 4">
            <a:extLst>
              <a:ext uri="{FF2B5EF4-FFF2-40B4-BE49-F238E27FC236}">
                <a16:creationId xmlns:a16="http://schemas.microsoft.com/office/drawing/2014/main" id="{563AD7C6-97B2-49B8-AA56-055BF365A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9209DB-C835-458F-8ADE-844B33C17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5D0A-D700-44D9-873F-97946059F1CB}" type="slidenum">
              <a:rPr lang="en-IN" smtClean="0"/>
              <a:t>‹#›</a:t>
            </a:fld>
            <a:endParaRPr lang="en-IN"/>
          </a:p>
        </p:txBody>
      </p:sp>
    </p:spTree>
    <p:extLst>
      <p:ext uri="{BB962C8B-B14F-4D97-AF65-F5344CB8AC3E}">
        <p14:creationId xmlns:p14="http://schemas.microsoft.com/office/powerpoint/2010/main" val="1735411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9" name="Title 8">
            <a:extLst>
              <a:ext uri="{FF2B5EF4-FFF2-40B4-BE49-F238E27FC236}">
                <a16:creationId xmlns:a16="http://schemas.microsoft.com/office/drawing/2014/main" id="{B5EAC1D3-6A25-41E9-8452-ECA423D1371B}"/>
              </a:ext>
            </a:extLst>
          </p:cNvPr>
          <p:cNvSpPr>
            <a:spLocks noGrp="1"/>
          </p:cNvSpPr>
          <p:nvPr>
            <p:ph type="ctrTitle"/>
          </p:nvPr>
        </p:nvSpPr>
        <p:spPr>
          <a:xfrm>
            <a:off x="1" y="0"/>
            <a:ext cx="12191998" cy="1141217"/>
          </a:xfrm>
        </p:spPr>
        <p:txBody>
          <a:bodyPr>
            <a:normAutofit/>
          </a:bodyPr>
          <a:lstStyle/>
          <a:p>
            <a:r>
              <a:rPr lang="en-US" sz="2800" b="1" dirty="0">
                <a:solidFill>
                  <a:srgbClr val="002060"/>
                </a:solidFill>
                <a:latin typeface="+mn-lt"/>
              </a:rPr>
              <a:t>DATA SCIENCE OPEN INTERNSHIP PROJECT</a:t>
            </a:r>
            <a:endParaRPr lang="en-IN" sz="2800" b="1" dirty="0">
              <a:solidFill>
                <a:srgbClr val="002060"/>
              </a:solidFill>
              <a:latin typeface="+mn-lt"/>
            </a:endParaRPr>
          </a:p>
        </p:txBody>
      </p:sp>
      <p:sp>
        <p:nvSpPr>
          <p:cNvPr id="10" name="Subtitle 9">
            <a:extLst>
              <a:ext uri="{FF2B5EF4-FFF2-40B4-BE49-F238E27FC236}">
                <a16:creationId xmlns:a16="http://schemas.microsoft.com/office/drawing/2014/main" id="{34792CA8-1ABC-4D3C-8757-7062E619D137}"/>
              </a:ext>
            </a:extLst>
          </p:cNvPr>
          <p:cNvSpPr>
            <a:spLocks noGrp="1"/>
          </p:cNvSpPr>
          <p:nvPr>
            <p:ph type="subTitle" idx="1"/>
          </p:nvPr>
        </p:nvSpPr>
        <p:spPr>
          <a:xfrm>
            <a:off x="1523999" y="3332375"/>
            <a:ext cx="9144000" cy="1013363"/>
          </a:xfrm>
        </p:spPr>
        <p:txBody>
          <a:bodyPr>
            <a:normAutofit/>
          </a:bodyPr>
          <a:lstStyle/>
          <a:p>
            <a:r>
              <a:rPr lang="en-US" sz="2000" b="1" dirty="0">
                <a:solidFill>
                  <a:srgbClr val="002060"/>
                </a:solidFill>
              </a:rPr>
              <a:t>A Project on </a:t>
            </a:r>
          </a:p>
          <a:p>
            <a:r>
              <a:rPr lang="en-US" sz="2800" b="1" dirty="0">
                <a:solidFill>
                  <a:srgbClr val="002060"/>
                </a:solidFill>
              </a:rPr>
              <a:t>BACKORDER PREDICTION</a:t>
            </a:r>
          </a:p>
          <a:p>
            <a:endParaRPr lang="en-US" sz="2800" b="1" dirty="0">
              <a:solidFill>
                <a:srgbClr val="002060"/>
              </a:solidFill>
            </a:endParaRPr>
          </a:p>
          <a:p>
            <a:pPr algn="just"/>
            <a:endParaRPr lang="en-US" sz="2800" b="1" dirty="0">
              <a:solidFill>
                <a:srgbClr val="002060"/>
              </a:solidFill>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19" name="Picture 18" descr="Logo, company name&#10;&#10;Description automatically generated">
            <a:extLst>
              <a:ext uri="{FF2B5EF4-FFF2-40B4-BE49-F238E27FC236}">
                <a16:creationId xmlns:a16="http://schemas.microsoft.com/office/drawing/2014/main" id="{D29E0338-6F4B-4D55-8A37-EED954020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839" y="1447301"/>
            <a:ext cx="2856321" cy="1874648"/>
          </a:xfrm>
          <a:prstGeom prst="rect">
            <a:avLst/>
          </a:prstGeom>
        </p:spPr>
      </p:pic>
      <p:sp>
        <p:nvSpPr>
          <p:cNvPr id="20" name="TextBox 19">
            <a:extLst>
              <a:ext uri="{FF2B5EF4-FFF2-40B4-BE49-F238E27FC236}">
                <a16:creationId xmlns:a16="http://schemas.microsoft.com/office/drawing/2014/main" id="{50AEF0D2-C90A-41B7-8D53-30D95FDE13CA}"/>
              </a:ext>
            </a:extLst>
          </p:cNvPr>
          <p:cNvSpPr txBox="1"/>
          <p:nvPr/>
        </p:nvSpPr>
        <p:spPr>
          <a:xfrm>
            <a:off x="3296238" y="4635629"/>
            <a:ext cx="5599521" cy="1477328"/>
          </a:xfrm>
          <a:prstGeom prst="rect">
            <a:avLst/>
          </a:prstGeom>
          <a:noFill/>
        </p:spPr>
        <p:txBody>
          <a:bodyPr wrap="square" rtlCol="0">
            <a:spAutoFit/>
          </a:bodyPr>
          <a:lstStyle/>
          <a:p>
            <a:pPr algn="ctr"/>
            <a:r>
              <a:rPr lang="en-US" dirty="0">
                <a:solidFill>
                  <a:srgbClr val="002060"/>
                </a:solidFill>
              </a:rPr>
              <a:t>Made by: </a:t>
            </a:r>
            <a:r>
              <a:rPr lang="en-US" b="1" dirty="0">
                <a:solidFill>
                  <a:schemeClr val="accent2"/>
                </a:solidFill>
              </a:rPr>
              <a:t>Varun Sagar Theegala</a:t>
            </a:r>
          </a:p>
          <a:p>
            <a:pPr algn="ctr"/>
            <a:r>
              <a:rPr lang="en-US" dirty="0">
                <a:solidFill>
                  <a:srgbClr val="002060"/>
                </a:solidFill>
              </a:rPr>
              <a:t>Project Domain: </a:t>
            </a:r>
            <a:r>
              <a:rPr lang="en-US" b="1" dirty="0">
                <a:solidFill>
                  <a:schemeClr val="accent2"/>
                </a:solidFill>
              </a:rPr>
              <a:t>E-commerce</a:t>
            </a:r>
          </a:p>
          <a:p>
            <a:pPr algn="ctr"/>
            <a:r>
              <a:rPr lang="en-US" dirty="0">
                <a:solidFill>
                  <a:srgbClr val="002060"/>
                </a:solidFill>
              </a:rPr>
              <a:t>Main Technology: </a:t>
            </a:r>
            <a:r>
              <a:rPr lang="en-US" b="1" dirty="0">
                <a:solidFill>
                  <a:schemeClr val="accent2"/>
                </a:solidFill>
              </a:rPr>
              <a:t>Machine Learning</a:t>
            </a:r>
          </a:p>
          <a:p>
            <a:pPr algn="ctr"/>
            <a:r>
              <a:rPr lang="en-US" dirty="0">
                <a:solidFill>
                  <a:srgbClr val="002060"/>
                </a:solidFill>
              </a:rPr>
              <a:t>Project Start Date: </a:t>
            </a:r>
            <a:r>
              <a:rPr lang="en-US" b="1" dirty="0">
                <a:solidFill>
                  <a:schemeClr val="accent2"/>
                </a:solidFill>
              </a:rPr>
              <a:t>14</a:t>
            </a:r>
            <a:r>
              <a:rPr lang="en-US" b="1" baseline="30000" dirty="0">
                <a:solidFill>
                  <a:schemeClr val="accent2"/>
                </a:solidFill>
              </a:rPr>
              <a:t>th</a:t>
            </a:r>
            <a:r>
              <a:rPr lang="en-US" b="1" dirty="0">
                <a:solidFill>
                  <a:schemeClr val="accent2"/>
                </a:solidFill>
              </a:rPr>
              <a:t> August 2021</a:t>
            </a:r>
          </a:p>
          <a:p>
            <a:pPr algn="ctr"/>
            <a:r>
              <a:rPr lang="en-US" dirty="0">
                <a:solidFill>
                  <a:srgbClr val="002060"/>
                </a:solidFill>
              </a:rPr>
              <a:t>Project Submit Date: </a:t>
            </a:r>
            <a:r>
              <a:rPr lang="en-US" b="1" dirty="0">
                <a:solidFill>
                  <a:schemeClr val="accent2"/>
                </a:solidFill>
              </a:rPr>
              <a:t>18</a:t>
            </a:r>
            <a:r>
              <a:rPr lang="en-US" b="1" baseline="30000" dirty="0">
                <a:solidFill>
                  <a:schemeClr val="accent2"/>
                </a:solidFill>
              </a:rPr>
              <a:t>th</a:t>
            </a:r>
            <a:r>
              <a:rPr lang="en-US" b="1" dirty="0">
                <a:solidFill>
                  <a:schemeClr val="accent2"/>
                </a:solidFill>
              </a:rPr>
              <a:t> October 2021</a:t>
            </a:r>
            <a:endParaRPr lang="en-IN" b="1" dirty="0">
              <a:solidFill>
                <a:schemeClr val="accent2"/>
              </a:solidFill>
            </a:endParaRPr>
          </a:p>
        </p:txBody>
      </p:sp>
    </p:spTree>
    <p:extLst>
      <p:ext uri="{BB962C8B-B14F-4D97-AF65-F5344CB8AC3E}">
        <p14:creationId xmlns:p14="http://schemas.microsoft.com/office/powerpoint/2010/main" val="315019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 (continued)</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pPr marL="0" indent="0">
              <a:buNone/>
            </a:pPr>
            <a:r>
              <a:rPr lang="en-US" sz="2200" b="1" dirty="0"/>
              <a:t>Model Used</a:t>
            </a:r>
            <a:r>
              <a:rPr lang="en-US" sz="2200" dirty="0"/>
              <a:t>: </a:t>
            </a:r>
            <a:r>
              <a:rPr lang="en-US" sz="2200" b="1" u="sng" dirty="0"/>
              <a:t>RANDOM FOREST</a:t>
            </a:r>
          </a:p>
          <a:p>
            <a:pPr marL="0" indent="0">
              <a:buNone/>
            </a:pPr>
            <a:r>
              <a:rPr lang="en-US" sz="2200" dirty="0"/>
              <a:t>Random Forest is an ensemble learning algorithm, which combines many classifiers to    provide solutions to complex problem. A Random Forest consists of many decision trees and is characterized as a low bias &amp; low variance (due to voting mechanism) technique.</a:t>
            </a:r>
          </a:p>
          <a:p>
            <a:r>
              <a:rPr lang="en-US" sz="2200" b="1" dirty="0"/>
              <a:t>Feature Selection</a:t>
            </a:r>
            <a:r>
              <a:rPr lang="en-US" sz="2200" dirty="0"/>
              <a:t>: Technique such as </a:t>
            </a:r>
            <a:r>
              <a:rPr lang="en-US" sz="2200" u="sng" dirty="0"/>
              <a:t>Backward</a:t>
            </a:r>
            <a:r>
              <a:rPr lang="en-US" sz="2200" dirty="0"/>
              <a:t> &amp; </a:t>
            </a:r>
            <a:r>
              <a:rPr lang="en-US" sz="2200" u="sng" dirty="0"/>
              <a:t>Recursive Feature Elimination </a:t>
            </a:r>
            <a:r>
              <a:rPr lang="en-US" sz="2200" dirty="0"/>
              <a:t>and </a:t>
            </a:r>
            <a:r>
              <a:rPr lang="en-US" sz="2200" u="sng" dirty="0"/>
              <a:t>Feature Importance </a:t>
            </a:r>
            <a:r>
              <a:rPr lang="en-US" sz="2200" dirty="0"/>
              <a:t>were used in order to decide the optimum no. and set of features which can provide similar or better results than the model using all features.</a:t>
            </a:r>
          </a:p>
          <a:p>
            <a:pPr marL="0" indent="0">
              <a:buNone/>
            </a:pPr>
            <a:r>
              <a:rPr lang="en-US" sz="2200" b="1" dirty="0"/>
              <a:t>Technique Used</a:t>
            </a:r>
            <a:r>
              <a:rPr lang="en-US" sz="2200" dirty="0"/>
              <a:t>: </a:t>
            </a:r>
            <a:r>
              <a:rPr lang="en-US" sz="2200" b="1" u="sng" dirty="0"/>
              <a:t>FEATURE IMPORTANCE</a:t>
            </a:r>
          </a:p>
          <a:p>
            <a:pPr marL="0" indent="0">
              <a:buNone/>
            </a:pPr>
            <a:r>
              <a:rPr lang="en-US" sz="2200" dirty="0"/>
              <a:t>Feature Importance is a technique of assigning scores to input features to a predictive model that indicate the relative importance of each feature when making a prediction.</a:t>
            </a:r>
          </a:p>
          <a:p>
            <a:r>
              <a:rPr lang="en-US" sz="2200" b="1" dirty="0"/>
              <a:t>Hyperparameter Tuning</a:t>
            </a:r>
            <a:r>
              <a:rPr lang="en-US" sz="2200" dirty="0"/>
              <a:t>: </a:t>
            </a:r>
            <a:r>
              <a:rPr lang="en-US" sz="2200" u="sng" dirty="0"/>
              <a:t>Grid Search CV </a:t>
            </a:r>
            <a:r>
              <a:rPr lang="en-US" sz="2200" dirty="0"/>
              <a:t>was a technique used in order to find optimum parameters like maximum depth, cost function criterion, no. of estimators, etc for Random Forest model built with best set of features from Feature Selection.</a:t>
            </a:r>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59106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LOGGING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Logging is a means of tracking events that happen when a program is executed or a piece of code is run.</a:t>
            </a:r>
          </a:p>
          <a:p>
            <a:r>
              <a:rPr lang="en-US" sz="2200" dirty="0"/>
              <a:t>Logging is considered essential in software development, debugging or running.</a:t>
            </a:r>
          </a:p>
          <a:p>
            <a:r>
              <a:rPr lang="en-US" sz="2200" dirty="0"/>
              <a:t>Logging creates records of action and any errors in the program can be identified by going through the log records, without which, the debugging process would be extremely time consuming</a:t>
            </a:r>
          </a:p>
          <a:p>
            <a:pPr marL="0" indent="0">
              <a:buNone/>
            </a:pPr>
            <a:r>
              <a:rPr lang="en-US" sz="2200" dirty="0"/>
              <a:t>Use of Logging in the Project:</a:t>
            </a:r>
          </a:p>
          <a:p>
            <a:r>
              <a:rPr lang="en-US" sz="2200" dirty="0"/>
              <a:t>In this project, logging as been used from the Data Cleaning till the end of the Model Building Phase &amp; track successful or error in predictions made for user inputs.</a:t>
            </a:r>
          </a:p>
          <a:p>
            <a:r>
              <a:rPr lang="en-US" sz="2200" dirty="0"/>
              <a:t>Important steps through the phases have been logged with the timestamp and appropriate messages for user </a:t>
            </a:r>
            <a:r>
              <a:rPr lang="en-US" sz="2200"/>
              <a:t>to understand.</a:t>
            </a:r>
            <a:endParaRPr lang="en-US" sz="2200" dirty="0"/>
          </a:p>
          <a:p>
            <a:r>
              <a:rPr lang="en-US" sz="2200" dirty="0"/>
              <a:t>All logs have been transferred to a text file for storage.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5187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USER INTERFACE</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5"/>
            <a:ext cx="10436258" cy="4981887"/>
          </a:xfrm>
        </p:spPr>
        <p:txBody>
          <a:bodyPr>
            <a:normAutofit/>
          </a:bodyPr>
          <a:lstStyle/>
          <a:p>
            <a:r>
              <a:rPr lang="en-US" sz="2200" dirty="0"/>
              <a:t>For the user to interact with the model, a user interface was created in the form of a web application.</a:t>
            </a:r>
          </a:p>
          <a:p>
            <a:endParaRPr lang="en-US" sz="2200" dirty="0"/>
          </a:p>
          <a:p>
            <a:pPr marL="0" indent="0">
              <a:buNone/>
            </a:pPr>
            <a:endParaRPr lang="en-US" sz="2200" dirty="0"/>
          </a:p>
          <a:p>
            <a:r>
              <a:rPr lang="en-US" sz="2200" b="1" dirty="0"/>
              <a:t>Front-End Interface</a:t>
            </a:r>
            <a:r>
              <a:rPr lang="en-US" sz="2200" dirty="0"/>
              <a:t>:  The front-end of the web application i.e the website &amp; styling website was designed using </a:t>
            </a:r>
            <a:r>
              <a:rPr lang="en-US" sz="2200" u="sng" dirty="0"/>
              <a:t>HTML, CSS &amp; JavaScript</a:t>
            </a:r>
            <a:r>
              <a:rPr lang="en-US" sz="2200" dirty="0"/>
              <a:t>.</a:t>
            </a:r>
          </a:p>
          <a:p>
            <a:r>
              <a:rPr lang="en-US" sz="2200" b="1" dirty="0"/>
              <a:t>Backend</a:t>
            </a:r>
            <a:r>
              <a:rPr lang="en-US" sz="2200" dirty="0"/>
              <a:t>: Backend of the application i.e the script to run the model and the application was written using </a:t>
            </a:r>
            <a:r>
              <a:rPr lang="en-US" sz="2200" u="sng" dirty="0"/>
              <a:t>Python</a:t>
            </a:r>
            <a:r>
              <a:rPr lang="en-US" sz="2200" dirty="0"/>
              <a:t>.</a:t>
            </a:r>
          </a:p>
          <a:p>
            <a:r>
              <a:rPr lang="en-US" sz="2200" b="1" dirty="0"/>
              <a:t>Integration of Front and Back end</a:t>
            </a:r>
            <a:r>
              <a:rPr lang="en-US" sz="2200" dirty="0"/>
              <a:t>: The python script was connected to the front-end interface and wrapped into a web application using </a:t>
            </a:r>
            <a:r>
              <a:rPr lang="en-US" sz="2200" u="sng" dirty="0"/>
              <a:t>Flask.</a:t>
            </a:r>
            <a:endParaRPr lang="en-US" sz="2200" dirty="0"/>
          </a:p>
          <a:p>
            <a:r>
              <a:rPr lang="en-US" sz="2200" b="1" dirty="0"/>
              <a:t>Layout</a:t>
            </a:r>
            <a:r>
              <a:rPr lang="en-US" sz="2200" dirty="0"/>
              <a:t>: The application contains 2 sections – 1</a:t>
            </a:r>
            <a:r>
              <a:rPr lang="en-US" sz="2200" baseline="30000" dirty="0"/>
              <a:t>st</a:t>
            </a:r>
            <a:r>
              <a:rPr lang="en-US" sz="2200" dirty="0"/>
              <a:t>  for imparting information about backorders and its significance &amp; 2</a:t>
            </a:r>
            <a:r>
              <a:rPr lang="en-US" sz="2200" baseline="30000" dirty="0"/>
              <a:t>nd</a:t>
            </a:r>
            <a:r>
              <a:rPr lang="en-US" sz="2200" dirty="0"/>
              <a:t> containing a form with questions related to the product that user needs to fill &amp; submit to get the prediction.</a:t>
            </a:r>
          </a:p>
          <a:p>
            <a:endParaRPr lang="en-US" sz="2200" dirty="0"/>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 clipart, first-aid kit, sign&#10;&#10;Description automatically generated">
            <a:extLst>
              <a:ext uri="{FF2B5EF4-FFF2-40B4-BE49-F238E27FC236}">
                <a16:creationId xmlns:a16="http://schemas.microsoft.com/office/drawing/2014/main" id="{B56C5246-9F86-4C1D-AB15-31826785C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0" y="2365909"/>
            <a:ext cx="5241303" cy="792071"/>
          </a:xfrm>
          <a:prstGeom prst="rect">
            <a:avLst/>
          </a:prstGeom>
        </p:spPr>
      </p:pic>
      <p:pic>
        <p:nvPicPr>
          <p:cNvPr id="9" name="Picture 8" descr="Text&#10;&#10;Description automatically generated">
            <a:extLst>
              <a:ext uri="{FF2B5EF4-FFF2-40B4-BE49-F238E27FC236}">
                <a16:creationId xmlns:a16="http://schemas.microsoft.com/office/drawing/2014/main" id="{F5520CF9-F9F8-4761-B440-4E028A3B8BC0}"/>
              </a:ext>
            </a:extLst>
          </p:cNvPr>
          <p:cNvPicPr>
            <a:picLocks noChangeAspect="1"/>
          </p:cNvPicPr>
          <p:nvPr/>
        </p:nvPicPr>
        <p:blipFill rotWithShape="1">
          <a:blip r:embed="rId4">
            <a:extLst>
              <a:ext uri="{28A0092B-C50C-407E-A947-70E740481C1C}">
                <a14:useLocalDpi xmlns:a14="http://schemas.microsoft.com/office/drawing/2010/main" val="0"/>
              </a:ext>
            </a:extLst>
          </a:blip>
          <a:srcRect l="21101" t="17871" r="21229" b="14095"/>
          <a:stretch/>
        </p:blipFill>
        <p:spPr>
          <a:xfrm>
            <a:off x="6373287" y="2441541"/>
            <a:ext cx="1698285" cy="641023"/>
          </a:xfrm>
          <a:prstGeom prst="rect">
            <a:avLst/>
          </a:prstGeom>
        </p:spPr>
      </p:pic>
      <p:pic>
        <p:nvPicPr>
          <p:cNvPr id="11" name="Picture 10" descr="Logo, company name&#10;&#10;Description automatically generated">
            <a:extLst>
              <a:ext uri="{FF2B5EF4-FFF2-40B4-BE49-F238E27FC236}">
                <a16:creationId xmlns:a16="http://schemas.microsoft.com/office/drawing/2014/main" id="{F9800D11-1982-47A4-9C68-2EAD2FB0A727}"/>
              </a:ext>
            </a:extLst>
          </p:cNvPr>
          <p:cNvPicPr>
            <a:picLocks noChangeAspect="1"/>
          </p:cNvPicPr>
          <p:nvPr/>
        </p:nvPicPr>
        <p:blipFill rotWithShape="1">
          <a:blip r:embed="rId5">
            <a:extLst>
              <a:ext uri="{28A0092B-C50C-407E-A947-70E740481C1C}">
                <a14:useLocalDpi xmlns:a14="http://schemas.microsoft.com/office/drawing/2010/main" val="0"/>
              </a:ext>
            </a:extLst>
          </a:blip>
          <a:srcRect l="11734" t="12167" r="11287" b="23543"/>
          <a:stretch/>
        </p:blipFill>
        <p:spPr>
          <a:xfrm>
            <a:off x="8331664" y="2365909"/>
            <a:ext cx="1902644" cy="792071"/>
          </a:xfrm>
          <a:prstGeom prst="rect">
            <a:avLst/>
          </a:prstGeom>
        </p:spPr>
      </p:pic>
    </p:spTree>
    <p:extLst>
      <p:ext uri="{BB962C8B-B14F-4D97-AF65-F5344CB8AC3E}">
        <p14:creationId xmlns:p14="http://schemas.microsoft.com/office/powerpoint/2010/main" val="232968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DEPLOYMENT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web application has been made accessible to users by means of deployment.</a:t>
            </a:r>
          </a:p>
          <a:p>
            <a:r>
              <a:rPr lang="en-US" sz="2200" dirty="0"/>
              <a:t>The app has been deployed in 2 different environment using 2 different platform:</a:t>
            </a:r>
          </a:p>
          <a:p>
            <a:endParaRPr lang="en-US" sz="2200" dirty="0"/>
          </a:p>
          <a:p>
            <a:endParaRPr lang="en-US" sz="2200" dirty="0"/>
          </a:p>
          <a:p>
            <a:endParaRPr lang="en-US" sz="2200" dirty="0"/>
          </a:p>
          <a:p>
            <a:endParaRPr lang="en-US" sz="2200" dirty="0"/>
          </a:p>
          <a:p>
            <a:r>
              <a:rPr lang="en-US" sz="2200" b="1" dirty="0"/>
              <a:t>Heroku: </a:t>
            </a:r>
            <a:r>
              <a:rPr lang="en-US" sz="2200" dirty="0"/>
              <a:t>The application has been deployed on the internet  as a Heroku app using the Heroku platform.   </a:t>
            </a:r>
          </a:p>
          <a:p>
            <a:r>
              <a:rPr lang="en-US" sz="2200" b="1" dirty="0"/>
              <a:t>AWS: </a:t>
            </a:r>
            <a:r>
              <a:rPr lang="en-US" sz="2200" dirty="0"/>
              <a:t>The application has also been hosted in cloud using Ec2 instance offered by Amazon Web Services.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3" name="Picture 2" descr="Logo, company name&#10;&#10;Description automatically generated">
            <a:extLst>
              <a:ext uri="{FF2B5EF4-FFF2-40B4-BE49-F238E27FC236}">
                <a16:creationId xmlns:a16="http://schemas.microsoft.com/office/drawing/2014/main" id="{9A520EAB-4449-4D9E-95D7-BF23B55BD1AE}"/>
              </a:ext>
            </a:extLst>
          </p:cNvPr>
          <p:cNvPicPr>
            <a:picLocks noChangeAspect="1"/>
          </p:cNvPicPr>
          <p:nvPr/>
        </p:nvPicPr>
        <p:blipFill rotWithShape="1">
          <a:blip r:embed="rId3">
            <a:extLst>
              <a:ext uri="{28A0092B-C50C-407E-A947-70E740481C1C}">
                <a14:useLocalDpi xmlns:a14="http://schemas.microsoft.com/office/drawing/2010/main" val="0"/>
              </a:ext>
            </a:extLst>
          </a:blip>
          <a:srcRect t="21375" b="24139"/>
          <a:stretch/>
        </p:blipFill>
        <p:spPr>
          <a:xfrm>
            <a:off x="6096000" y="2710781"/>
            <a:ext cx="3545853" cy="1257956"/>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AEEF0BC4-5461-428D-BD4E-6F5CCFB7BDF1}"/>
              </a:ext>
            </a:extLst>
          </p:cNvPr>
          <p:cNvPicPr>
            <a:picLocks noChangeAspect="1"/>
          </p:cNvPicPr>
          <p:nvPr/>
        </p:nvPicPr>
        <p:blipFill rotWithShape="1">
          <a:blip r:embed="rId4">
            <a:extLst>
              <a:ext uri="{28A0092B-C50C-407E-A947-70E740481C1C}">
                <a14:useLocalDpi xmlns:a14="http://schemas.microsoft.com/office/drawing/2010/main" val="0"/>
              </a:ext>
            </a:extLst>
          </a:blip>
          <a:srcRect t="18927" b="18710"/>
          <a:stretch/>
        </p:blipFill>
        <p:spPr>
          <a:xfrm>
            <a:off x="2550147" y="2710781"/>
            <a:ext cx="3839852" cy="1178529"/>
          </a:xfrm>
          <a:prstGeom prst="rect">
            <a:avLst/>
          </a:prstGeom>
        </p:spPr>
      </p:pic>
    </p:spTree>
    <p:extLst>
      <p:ext uri="{BB962C8B-B14F-4D97-AF65-F5344CB8AC3E}">
        <p14:creationId xmlns:p14="http://schemas.microsoft.com/office/powerpoint/2010/main" val="10021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CONTENTS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53709"/>
            <a:ext cx="6712670" cy="4667250"/>
          </a:xfrm>
        </p:spPr>
        <p:txBody>
          <a:bodyPr>
            <a:normAutofit/>
          </a:bodyPr>
          <a:lstStyle/>
          <a:p>
            <a:r>
              <a:rPr lang="en-US" sz="2400" dirty="0"/>
              <a:t>Topic Overview</a:t>
            </a:r>
          </a:p>
          <a:p>
            <a:r>
              <a:rPr lang="en-US" sz="2400" dirty="0"/>
              <a:t>Problem Statement &amp; Scope</a:t>
            </a:r>
          </a:p>
          <a:p>
            <a:r>
              <a:rPr lang="en-US" sz="2400" dirty="0"/>
              <a:t>Project Workflow</a:t>
            </a:r>
          </a:p>
          <a:p>
            <a:r>
              <a:rPr lang="en-US" sz="2400" dirty="0"/>
              <a:t>Dataset Description</a:t>
            </a:r>
          </a:p>
          <a:p>
            <a:r>
              <a:rPr lang="en-US" sz="2400" dirty="0"/>
              <a:t>EDA </a:t>
            </a:r>
          </a:p>
          <a:p>
            <a:r>
              <a:rPr lang="en-US" sz="2400" dirty="0"/>
              <a:t>Data Preparation</a:t>
            </a:r>
          </a:p>
          <a:p>
            <a:r>
              <a:rPr lang="en-US" sz="2400" dirty="0"/>
              <a:t>Model Building</a:t>
            </a:r>
          </a:p>
          <a:p>
            <a:r>
              <a:rPr lang="en-US" sz="2400" dirty="0"/>
              <a:t>Logging</a:t>
            </a:r>
          </a:p>
          <a:p>
            <a:r>
              <a:rPr lang="en-US" sz="2400" dirty="0"/>
              <a:t>User Interface</a:t>
            </a:r>
          </a:p>
          <a:p>
            <a:r>
              <a:rPr lang="en-US" sz="2400" dirty="0"/>
              <a:t>Deployment</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10;&#10;Description automatically generated">
            <a:extLst>
              <a:ext uri="{FF2B5EF4-FFF2-40B4-BE49-F238E27FC236}">
                <a16:creationId xmlns:a16="http://schemas.microsoft.com/office/drawing/2014/main" id="{027E6E6A-7A82-4799-8A90-C63490D8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12" y="1653709"/>
            <a:ext cx="4695930" cy="4528041"/>
          </a:xfrm>
          <a:prstGeom prst="rect">
            <a:avLst/>
          </a:prstGeom>
        </p:spPr>
      </p:pic>
    </p:spTree>
    <p:extLst>
      <p:ext uri="{BB962C8B-B14F-4D97-AF65-F5344CB8AC3E}">
        <p14:creationId xmlns:p14="http://schemas.microsoft.com/office/powerpoint/2010/main" val="159490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TOPIC OVERVIEW</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3554"/>
            <a:ext cx="10436258" cy="4667250"/>
          </a:xfrm>
        </p:spPr>
        <p:txBody>
          <a:bodyPr>
            <a:normAutofit/>
          </a:bodyPr>
          <a:lstStyle/>
          <a:p>
            <a:r>
              <a:rPr lang="en-US" sz="2200" dirty="0">
                <a:solidFill>
                  <a:schemeClr val="tx1">
                    <a:lumMod val="85000"/>
                    <a:lumOff val="15000"/>
                  </a:schemeClr>
                </a:solidFill>
              </a:rPr>
              <a:t>Backorders refer to orders containing an item that is not available in stock at the time the customer places the order for the product or views the product on the company’s website. Such orders can be fulfilled later once the product is available in stock.</a:t>
            </a:r>
          </a:p>
          <a:p>
            <a:r>
              <a:rPr lang="en-US" sz="2200" dirty="0">
                <a:solidFill>
                  <a:schemeClr val="tx1">
                    <a:lumMod val="85000"/>
                    <a:lumOff val="15000"/>
                  </a:schemeClr>
                </a:solidFill>
              </a:rPr>
              <a:t>Backorders are a very crucial component for companies in the E-commerce market since they are entities that are not producing any products but instead are in touch with suppliers to acquire products.</a:t>
            </a:r>
          </a:p>
          <a:p>
            <a:r>
              <a:rPr lang="en-US" sz="2200" dirty="0">
                <a:solidFill>
                  <a:schemeClr val="tx1">
                    <a:lumMod val="85000"/>
                    <a:lumOff val="15000"/>
                  </a:schemeClr>
                </a:solidFill>
              </a:rPr>
              <a:t>Backorders generally occur when E-retailers are out of stock for a specific product due to improper forecasting, extremely high demand or the long lead time for acquiring the product from the suppliers.</a:t>
            </a:r>
          </a:p>
          <a:p>
            <a:r>
              <a:rPr lang="en-US" sz="2200" dirty="0">
                <a:solidFill>
                  <a:schemeClr val="tx1">
                    <a:lumMod val="85000"/>
                    <a:lumOff val="15000"/>
                  </a:schemeClr>
                </a:solidFill>
              </a:rPr>
              <a:t>As a result, companies need to backtrack and get in touch with suppliers, make arrangements for acquiring the product &amp; re-plan inventory storage in warehouses. </a:t>
            </a:r>
          </a:p>
          <a:p>
            <a:r>
              <a:rPr lang="en-US" sz="2200" dirty="0">
                <a:solidFill>
                  <a:schemeClr val="tx1">
                    <a:lumMod val="85000"/>
                    <a:lumOff val="15000"/>
                  </a:schemeClr>
                </a:solidFill>
              </a:rPr>
              <a:t>Also, if the above process duration extends, customers may get frustrated due to long waiting time and may consider switching to other rivals or alternate products.</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42225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1"/>
            <a:ext cx="10515600" cy="1325563"/>
          </a:xfrm>
        </p:spPr>
        <p:txBody>
          <a:bodyPr>
            <a:normAutofit/>
          </a:bodyPr>
          <a:lstStyle/>
          <a:p>
            <a:r>
              <a:rPr lang="en-US" sz="2800" b="1" dirty="0">
                <a:solidFill>
                  <a:srgbClr val="002060"/>
                </a:solidFill>
                <a:latin typeface="+mn-lt"/>
              </a:rPr>
              <a:t>PROBLEM STATEMENT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538476"/>
            <a:ext cx="7551656" cy="1502037"/>
          </a:xfrm>
        </p:spPr>
        <p:txBody>
          <a:bodyPr>
            <a:normAutofit/>
          </a:bodyPr>
          <a:lstStyle/>
          <a:p>
            <a:pPr marL="0" indent="0">
              <a:buNone/>
            </a:pPr>
            <a:r>
              <a:rPr lang="en-US" sz="2200" dirty="0"/>
              <a:t>To develop a web application containing a prediction model that will help users determine whether a product, given its specific inventory &amp; sales figures,  would become a backorder or not for the company.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
        <p:nvSpPr>
          <p:cNvPr id="9" name="Title 3">
            <a:extLst>
              <a:ext uri="{FF2B5EF4-FFF2-40B4-BE49-F238E27FC236}">
                <a16:creationId xmlns:a16="http://schemas.microsoft.com/office/drawing/2014/main" id="{05F2FA0C-7B34-4F54-B1A9-915B61B30C05}"/>
              </a:ext>
            </a:extLst>
          </p:cNvPr>
          <p:cNvSpPr txBox="1">
            <a:spLocks/>
          </p:cNvSpPr>
          <p:nvPr/>
        </p:nvSpPr>
        <p:spPr>
          <a:xfrm>
            <a:off x="838200" y="3128750"/>
            <a:ext cx="71463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latin typeface="+mn-lt"/>
              </a:rPr>
              <a:t>SCOPE OF PROJECT</a:t>
            </a:r>
            <a:endParaRPr lang="en-IN" sz="2800" b="1" dirty="0">
              <a:solidFill>
                <a:srgbClr val="002060"/>
              </a:solidFill>
              <a:latin typeface="+mn-lt"/>
            </a:endParaRPr>
          </a:p>
        </p:txBody>
      </p:sp>
      <p:pic>
        <p:nvPicPr>
          <p:cNvPr id="10" name="Picture 8" descr="Scope Of Work Icon #39554 - Free Icons Library">
            <a:extLst>
              <a:ext uri="{FF2B5EF4-FFF2-40B4-BE49-F238E27FC236}">
                <a16:creationId xmlns:a16="http://schemas.microsoft.com/office/drawing/2014/main" id="{31C0DCE7-A988-4870-A574-9AA82BE0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489" y="1753386"/>
            <a:ext cx="2328419" cy="137536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41B91555-01DB-4C06-9008-77E1948A066C}"/>
              </a:ext>
            </a:extLst>
          </p:cNvPr>
          <p:cNvSpPr txBox="1">
            <a:spLocks/>
          </p:cNvSpPr>
          <p:nvPr/>
        </p:nvSpPr>
        <p:spPr>
          <a:xfrm>
            <a:off x="838199" y="4232718"/>
            <a:ext cx="7551656" cy="22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By the means of the prediction made for a given product, key personnel within E-commerce platform can plan product purchases and forecast quantity requirements more accurately, make required arrangements with Suppliers to ensure on-time delivery of products, plan optimum method of inventory storage at warehousing &amp; most importantly avoid losing sales opportunities and customers by meeting product demand.</a:t>
            </a:r>
          </a:p>
        </p:txBody>
      </p:sp>
      <p:pic>
        <p:nvPicPr>
          <p:cNvPr id="13" name="Picture 10" descr="Scope Of Work Icon #39539 - Free Icons Library">
            <a:extLst>
              <a:ext uri="{FF2B5EF4-FFF2-40B4-BE49-F238E27FC236}">
                <a16:creationId xmlns:a16="http://schemas.microsoft.com/office/drawing/2014/main" id="{DF61A95F-BB5C-4D96-98BF-AAB1BF4A5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488" y="4939170"/>
            <a:ext cx="2328419"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50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2"/>
            <a:ext cx="10515600" cy="1325563"/>
          </a:xfrm>
        </p:spPr>
        <p:txBody>
          <a:bodyPr>
            <a:normAutofit/>
          </a:bodyPr>
          <a:lstStyle/>
          <a:p>
            <a:r>
              <a:rPr lang="en-US" sz="2800" b="1" dirty="0">
                <a:solidFill>
                  <a:srgbClr val="002060"/>
                </a:solidFill>
                <a:latin typeface="+mn-lt"/>
              </a:rPr>
              <a:t>PROJECT WORKFLOW</a:t>
            </a:r>
            <a:endParaRPr lang="en-IN" sz="2800" b="1" dirty="0">
              <a:solidFill>
                <a:srgbClr val="002060"/>
              </a:solidFill>
              <a:latin typeface="+mn-lt"/>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9" name="Diagram 8">
            <a:extLst>
              <a:ext uri="{FF2B5EF4-FFF2-40B4-BE49-F238E27FC236}">
                <a16:creationId xmlns:a16="http://schemas.microsoft.com/office/drawing/2014/main" id="{D48ED37D-6060-47F7-B0E0-DB24B6C44852}"/>
              </a:ext>
            </a:extLst>
          </p:cNvPr>
          <p:cNvGraphicFramePr/>
          <p:nvPr>
            <p:extLst>
              <p:ext uri="{D42A27DB-BD31-4B8C-83A1-F6EECF244321}">
                <p14:modId xmlns:p14="http://schemas.microsoft.com/office/powerpoint/2010/main" val="2634855862"/>
              </p:ext>
            </p:extLst>
          </p:nvPr>
        </p:nvGraphicFramePr>
        <p:xfrm>
          <a:off x="1397945" y="1447301"/>
          <a:ext cx="9396109" cy="4911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42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DATASET DESCRIPTION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dataset used for building the model contains 16,87,860 records and 22 variables (excluding the target variable).</a:t>
            </a:r>
          </a:p>
          <a:p>
            <a:r>
              <a:rPr lang="en-US" sz="2200" dirty="0"/>
              <a:t>Of the 22 variables, 6 were categorical (binary variables) and remaining were numerical features.</a:t>
            </a:r>
          </a:p>
          <a:p>
            <a:r>
              <a:rPr lang="en-US" sz="2200" dirty="0"/>
              <a:t>The numerical variables contained information related to the product such as its sales for previous months, forecasted sales for coming months, inventory levels in transit, recommended to hold, lead time, etc.</a:t>
            </a:r>
          </a:p>
          <a:p>
            <a:r>
              <a:rPr lang="en-US" sz="2200" dirty="0"/>
              <a:t>The categorical variables were risk flags associated with the product such as part production approval, deck risks, potential issues, etc.</a:t>
            </a:r>
          </a:p>
          <a:p>
            <a:r>
              <a:rPr lang="en-US" sz="2200" dirty="0"/>
              <a:t>The target feature in the dataset was heavily imbalanced, with the ratio of % of majority classes to minority classes being more than 99:1.</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8052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EXPLORATORY DATA ANALYSIS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4667250"/>
          </a:xfrm>
        </p:spPr>
        <p:txBody>
          <a:bodyPr>
            <a:normAutofit/>
          </a:bodyPr>
          <a:lstStyle/>
          <a:p>
            <a:r>
              <a:rPr lang="en-US" sz="2200" b="1" dirty="0"/>
              <a:t>Univariate Analysis </a:t>
            </a:r>
            <a:r>
              <a:rPr lang="en-US" sz="2200" dirty="0"/>
              <a:t>was done to understand the distribution characteristics for categorical (proportion of categories) &amp; numerical (skewness ,normality, etc) features.</a:t>
            </a:r>
          </a:p>
          <a:p>
            <a:r>
              <a:rPr lang="en-US" sz="2200" b="1" dirty="0"/>
              <a:t>Bivariate Analysis </a:t>
            </a:r>
            <a:r>
              <a:rPr lang="en-US" sz="2200" dirty="0"/>
              <a:t>was done to understand the relationship between the independent features and dependent variable i.e whether order was a backorder. </a:t>
            </a:r>
          </a:p>
          <a:p>
            <a:r>
              <a:rPr lang="en-US" sz="2200" b="1" dirty="0"/>
              <a:t>Multivariate Analysis </a:t>
            </a:r>
            <a:r>
              <a:rPr lang="en-US" sz="2200" dirty="0"/>
              <a:t>was done to map the target feature onto a relationship between 2 or more features &amp; find relationship amongst multiple features.</a:t>
            </a:r>
          </a:p>
          <a:p>
            <a:r>
              <a:rPr lang="en-US" sz="2200" b="1" dirty="0"/>
              <a:t>Multi-collinearity</a:t>
            </a:r>
            <a:r>
              <a:rPr lang="en-US" sz="2200" dirty="0"/>
              <a:t> within set of features was checked and steps to remove features while retaining the important features were taken.</a:t>
            </a:r>
          </a:p>
          <a:p>
            <a:r>
              <a:rPr lang="en-US" sz="2200" dirty="0"/>
              <a:t>Analysis was conducted using several visualization plots &amp; inferential statistics methods were also applied to validate results observed in plots.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6523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 PREPARATION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5104614"/>
          </a:xfrm>
        </p:spPr>
        <p:txBody>
          <a:bodyPr>
            <a:normAutofit lnSpcReduction="10000"/>
          </a:bodyPr>
          <a:lstStyle/>
          <a:p>
            <a:r>
              <a:rPr lang="en-US" sz="2200" b="1" dirty="0"/>
              <a:t>*Dataset Split: </a:t>
            </a:r>
            <a:r>
              <a:rPr lang="en-US" sz="2200" dirty="0"/>
              <a:t>Data was split into train &amp; test samples for the purpose of processing. </a:t>
            </a:r>
          </a:p>
          <a:p>
            <a:r>
              <a:rPr lang="en-US" sz="2200" b="1" dirty="0"/>
              <a:t>Missing values: </a:t>
            </a:r>
            <a:r>
              <a:rPr lang="en-US" sz="2200" dirty="0"/>
              <a:t>Missing values</a:t>
            </a:r>
            <a:r>
              <a:rPr lang="en-US" sz="2200" b="1" dirty="0"/>
              <a:t> </a:t>
            </a:r>
            <a:r>
              <a:rPr lang="en-US" sz="2200" dirty="0"/>
              <a:t>were found only in the lead time feature, which was treated using </a:t>
            </a:r>
            <a:r>
              <a:rPr lang="en-US" sz="2200" u="sng" dirty="0"/>
              <a:t>simple imputer </a:t>
            </a:r>
            <a:r>
              <a:rPr lang="en-US" sz="2200" dirty="0"/>
              <a:t>due to low %.</a:t>
            </a:r>
          </a:p>
          <a:p>
            <a:r>
              <a:rPr lang="en-US" sz="2200" b="1" dirty="0"/>
              <a:t>Outlier Treatment</a:t>
            </a:r>
            <a:r>
              <a:rPr lang="en-US" sz="2200" dirty="0"/>
              <a:t>: Very large magnitude and number of outliers were found in the numerical features, which were treated by </a:t>
            </a:r>
            <a:r>
              <a:rPr lang="en-US" sz="2200" u="sng" dirty="0"/>
              <a:t>power transformation</a:t>
            </a:r>
            <a:r>
              <a:rPr lang="en-US" sz="2200" dirty="0"/>
              <a:t> to reduce the impact of outliers and avoid dropping any records.</a:t>
            </a:r>
          </a:p>
          <a:p>
            <a:r>
              <a:rPr lang="en-US" sz="2200" b="1" dirty="0"/>
              <a:t>Encoding:</a:t>
            </a:r>
            <a:r>
              <a:rPr lang="en-US" sz="2200" dirty="0"/>
              <a:t> Categorical Feature were encoded using </a:t>
            </a:r>
            <a:r>
              <a:rPr lang="en-US" sz="2200" u="sng" dirty="0"/>
              <a:t>One-hot Encoding </a:t>
            </a:r>
            <a:r>
              <a:rPr lang="en-US" sz="2200" dirty="0"/>
              <a:t>due to only 2 categories existing per feature.</a:t>
            </a:r>
          </a:p>
          <a:p>
            <a:r>
              <a:rPr lang="en-US" sz="2200" b="1" dirty="0"/>
              <a:t>**Under-sampling:</a:t>
            </a:r>
            <a:r>
              <a:rPr lang="en-US" sz="2200" dirty="0"/>
              <a:t> In order to tackle the heavy imbalance in the dataset, the majority class was Under-sampled using the </a:t>
            </a:r>
            <a:r>
              <a:rPr lang="en-US" sz="2200" u="sng" dirty="0"/>
              <a:t>NearMiss</a:t>
            </a:r>
            <a:r>
              <a:rPr lang="en-US" sz="2200" dirty="0"/>
              <a:t> technique to reduce the proportion between majority and minority class from 99:1 to 75:25.</a:t>
            </a:r>
          </a:p>
          <a:p>
            <a:endParaRPr lang="en-US" sz="2200" dirty="0"/>
          </a:p>
          <a:p>
            <a:pPr marL="0" indent="0">
              <a:buNone/>
            </a:pPr>
            <a:r>
              <a:rPr lang="en-US" sz="1600" dirty="0"/>
              <a:t>* To prevent the issue of data leakage, the fit transform methods were used. Fit methods were used on the training sample and transformation were done on test. </a:t>
            </a:r>
          </a:p>
          <a:p>
            <a:pPr marL="0" indent="0">
              <a:buNone/>
            </a:pPr>
            <a:r>
              <a:rPr lang="en-US" sz="1600" dirty="0"/>
              <a:t>** After processing was completed, the train &amp; test sample were combined for under-sampling, after which it was again broken up in train and test samples for model building.</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75272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5104614"/>
          </a:xfrm>
        </p:spPr>
        <p:txBody>
          <a:bodyPr>
            <a:normAutofit/>
          </a:bodyPr>
          <a:lstStyle/>
          <a:p>
            <a:r>
              <a:rPr lang="en-US" sz="2200" b="1" dirty="0"/>
              <a:t>Building Baseline Models</a:t>
            </a:r>
            <a:r>
              <a:rPr lang="en-US" sz="2200" dirty="0"/>
              <a:t>: Single estimators and ensemble methods were used for building baseline models. The models used were – </a:t>
            </a:r>
          </a:p>
          <a:p>
            <a:endParaRPr lang="en-US" sz="2200" dirty="0"/>
          </a:p>
          <a:p>
            <a:endParaRPr lang="en-US" sz="2200" dirty="0"/>
          </a:p>
          <a:p>
            <a:endParaRPr lang="en-US" sz="2200" dirty="0"/>
          </a:p>
          <a:p>
            <a:r>
              <a:rPr lang="en-US" sz="2200" b="1" dirty="0"/>
              <a:t>Model Performance Evaluation</a:t>
            </a:r>
            <a:r>
              <a:rPr lang="en-US" sz="2200" dirty="0"/>
              <a:t>: Due to slight imbalance still in dataset, in order to maintain a good balance between precision and recall, we used </a:t>
            </a:r>
            <a:r>
              <a:rPr lang="en-US" sz="2200" u="sng" dirty="0"/>
              <a:t>f1 score</a:t>
            </a:r>
            <a:r>
              <a:rPr lang="en-US" sz="2200" dirty="0"/>
              <a:t>.</a:t>
            </a:r>
          </a:p>
          <a:p>
            <a:r>
              <a:rPr lang="en-US" sz="2200" b="1" dirty="0"/>
              <a:t>Model Stability Evaluation</a:t>
            </a:r>
            <a:r>
              <a:rPr lang="en-US" sz="2200" dirty="0"/>
              <a:t>: To understand which model would generate lesser deviation in results across multiple training samples, </a:t>
            </a:r>
            <a:r>
              <a:rPr lang="en-US" sz="2200" u="sng" dirty="0"/>
              <a:t>cross validation </a:t>
            </a:r>
            <a:r>
              <a:rPr lang="en-US" sz="2200" dirty="0"/>
              <a:t>was used.</a:t>
            </a:r>
          </a:p>
          <a:p>
            <a:r>
              <a:rPr lang="en-US" sz="2200" b="1" dirty="0"/>
              <a:t>Latency</a:t>
            </a:r>
            <a:r>
              <a:rPr lang="en-US" sz="2200" dirty="0"/>
              <a:t>: To understand which model would generate a prediction for an input in the lowest amount of time, </a:t>
            </a:r>
            <a:r>
              <a:rPr lang="en-US" sz="2200" u="sng" dirty="0"/>
              <a:t>response time of model </a:t>
            </a:r>
            <a:r>
              <a:rPr lang="en-US" sz="2200" dirty="0"/>
              <a:t>was calculated in seconds.</a:t>
            </a:r>
          </a:p>
          <a:p>
            <a:r>
              <a:rPr lang="en-US" sz="2200" b="1" dirty="0"/>
              <a:t>AUC Score</a:t>
            </a:r>
            <a:r>
              <a:rPr lang="en-US" sz="2200" dirty="0"/>
              <a:t>: To identify which model produces a high true positive rate and low false positive rate, </a:t>
            </a:r>
            <a:r>
              <a:rPr lang="en-US" sz="2200" u="sng" dirty="0"/>
              <a:t>ROC AUC Curve &amp; AUC scores </a:t>
            </a:r>
            <a:r>
              <a:rPr lang="en-US" sz="2200" dirty="0"/>
              <a:t>are used.</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6" name="Diagram 5">
            <a:extLst>
              <a:ext uri="{FF2B5EF4-FFF2-40B4-BE49-F238E27FC236}">
                <a16:creationId xmlns:a16="http://schemas.microsoft.com/office/drawing/2014/main" id="{0B71CB44-CBB0-4527-AC14-5418FA320448}"/>
              </a:ext>
            </a:extLst>
          </p:cNvPr>
          <p:cNvGraphicFramePr/>
          <p:nvPr>
            <p:extLst>
              <p:ext uri="{D42A27DB-BD31-4B8C-83A1-F6EECF244321}">
                <p14:modId xmlns:p14="http://schemas.microsoft.com/office/powerpoint/2010/main" val="3633410730"/>
              </p:ext>
            </p:extLst>
          </p:nvPr>
        </p:nvGraphicFramePr>
        <p:xfrm>
          <a:off x="1057492" y="2238330"/>
          <a:ext cx="10077016" cy="131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5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1513</Words>
  <Application>Microsoft Office PowerPoint</Application>
  <PresentationFormat>Widescreen</PresentationFormat>
  <Paragraphs>114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DATA SCIENCE OPEN INTERNSHIP PROJECT</vt:lpstr>
      <vt:lpstr>CONTENTS</vt:lpstr>
      <vt:lpstr>TOPIC OVERVIEW</vt:lpstr>
      <vt:lpstr>PROBLEM STATEMENT</vt:lpstr>
      <vt:lpstr>PROJECT WORKFLOW</vt:lpstr>
      <vt:lpstr>DATASET DESCRIPTION</vt:lpstr>
      <vt:lpstr>EXPLORATORY DATA ANALYSIS</vt:lpstr>
      <vt:lpstr>DATA PREPARATION</vt:lpstr>
      <vt:lpstr>MODEL BUILDING</vt:lpstr>
      <vt:lpstr>MODEL BUILDING (continued)</vt:lpstr>
      <vt:lpstr>LOGGING</vt:lpstr>
      <vt:lpstr>USER INTERFACE</vt:lpstr>
      <vt:lpstr>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OPEN INTERNSHIP PROJECT</dc:title>
  <dc:creator>Varun Sagar</dc:creator>
  <cp:lastModifiedBy>Varun Sagar</cp:lastModifiedBy>
  <cp:revision>32</cp:revision>
  <dcterms:created xsi:type="dcterms:W3CDTF">2021-10-11T00:20:37Z</dcterms:created>
  <dcterms:modified xsi:type="dcterms:W3CDTF">2021-10-17T06:35:00Z</dcterms:modified>
</cp:coreProperties>
</file>